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7"/>
  </p:notesMasterIdLst>
  <p:sldIdLst>
    <p:sldId id="267" r:id="rId5"/>
    <p:sldId id="324" r:id="rId6"/>
    <p:sldId id="384" r:id="rId7"/>
    <p:sldId id="385" r:id="rId8"/>
    <p:sldId id="386" r:id="rId9"/>
    <p:sldId id="387" r:id="rId10"/>
    <p:sldId id="389" r:id="rId11"/>
    <p:sldId id="390" r:id="rId12"/>
    <p:sldId id="365" r:id="rId13"/>
    <p:sldId id="392" r:id="rId14"/>
    <p:sldId id="393" r:id="rId15"/>
    <p:sldId id="391" r:id="rId16"/>
    <p:sldId id="396" r:id="rId17"/>
    <p:sldId id="397" r:id="rId18"/>
    <p:sldId id="395" r:id="rId19"/>
    <p:sldId id="394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370" r:id="rId28"/>
    <p:sldId id="369" r:id="rId29"/>
    <p:sldId id="347" r:id="rId30"/>
    <p:sldId id="363" r:id="rId31"/>
    <p:sldId id="364" r:id="rId32"/>
    <p:sldId id="380" r:id="rId33"/>
    <p:sldId id="381" r:id="rId34"/>
    <p:sldId id="382" r:id="rId35"/>
    <p:sldId id="383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ranklin Gothic Book" panose="020B0503020102020204" pitchFamily="34" charset="0"/>
      <p:regular r:id="rId42"/>
      <p:italic r:id="rId43"/>
    </p:embeddedFont>
    <p:embeddedFont>
      <p:font typeface="Franklin Gothic Medium" panose="020B0603020102020204" pitchFamily="34" charset="0"/>
      <p:regular r:id="rId44"/>
      <p:italic r:id="rId45"/>
    </p:embeddedFont>
    <p:embeddedFont>
      <p:font typeface="Franklin Gothic Medium Cond" panose="020B0606030402020204" pitchFamily="3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  <p188:author id="{90ACE99A-ED8F-69BF-5A57-78008697E7CD}" name="Harshraj Vijaysinh Jadeja" initials="" userId="S::hjadeja@purdue.edu::f2de95da-44e2-464c-9b0b-c1e0e2c1c431" providerId="AD"/>
  <p188:author id="{663551FB-0345-1D35-E225-E23657D7AF60}" name="Sathwik Kanukuntla" initials="" userId="S::ksathwik@purdue.edu::4d5b71af-9d5f-4aba-a737-0e54607c66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99F"/>
    <a:srgbClr val="CFB991"/>
    <a:srgbClr val="DDB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2A9C-19CB-4211-8849-B6D56D048708}" v="19" dt="2023-12-06T05:03:08.479"/>
    <p1510:client id="{31B5B1E5-81A6-4766-B618-6B7E3C7DFF86}" v="109" dt="2023-12-06T04:22:07.914"/>
    <p1510:client id="{4C203244-5413-4070-AF10-F811920F1702}" v="428" dt="2023-12-06T00:39:01.672"/>
    <p1510:client id="{9C08C972-AA3B-49AF-BBF6-BEA31CB97791}" v="10" dt="2023-12-06T04:52:00.223"/>
    <p1510:client id="{D2D21631-BE3B-40A4-811B-9248FA2640B0}" v="474" dt="2023-12-06T01:21:08.291"/>
    <p1510:client id="{EEC09DBE-ECE1-D143-ACA8-E22EF602F606}" v="7547" dt="2023-12-06T15:13:29.745"/>
    <p1510:client id="{EF8EECB5-94DC-4333-AA8C-18C6B4BD955D}" v="239" dt="2023-12-06T02:13:15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0"/>
  </p:normalViewPr>
  <p:slideViewPr>
    <p:cSldViewPr snapToGrid="0">
      <p:cViewPr varScale="1">
        <p:scale>
          <a:sx n="123" d="100"/>
          <a:sy n="123" d="100"/>
        </p:scale>
        <p:origin x="216" y="192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rjuna Chidarala" userId="S::nchidara@purdue.edu::41014075-d4ea-422f-aa50-391e0dc5393b" providerId="AD" clId="Web-{9C08C972-AA3B-49AF-BBF6-BEA31CB97791}"/>
    <pc:docChg chg="modSld">
      <pc:chgData name="Nagarjuna Chidarala" userId="S::nchidara@purdue.edu::41014075-d4ea-422f-aa50-391e0dc5393b" providerId="AD" clId="Web-{9C08C972-AA3B-49AF-BBF6-BEA31CB97791}" dt="2023-12-06T04:52:00.223" v="5" actId="20577"/>
      <pc:docMkLst>
        <pc:docMk/>
      </pc:docMkLst>
      <pc:sldChg chg="modSp">
        <pc:chgData name="Nagarjuna Chidarala" userId="S::nchidara@purdue.edu::41014075-d4ea-422f-aa50-391e0dc5393b" providerId="AD" clId="Web-{9C08C972-AA3B-49AF-BBF6-BEA31CB97791}" dt="2023-12-06T04:52:00.223" v="5" actId="20577"/>
        <pc:sldMkLst>
          <pc:docMk/>
          <pc:sldMk cId="3685358044" sldId="370"/>
        </pc:sldMkLst>
        <pc:spChg chg="mod">
          <ac:chgData name="Nagarjuna Chidarala" userId="S::nchidara@purdue.edu::41014075-d4ea-422f-aa50-391e0dc5393b" providerId="AD" clId="Web-{9C08C972-AA3B-49AF-BBF6-BEA31CB97791}" dt="2023-12-06T04:52:00.223" v="5" actId="20577"/>
          <ac:spMkLst>
            <pc:docMk/>
            <pc:sldMk cId="3685358044" sldId="370"/>
            <ac:spMk id="3" creationId="{FC3D9019-2278-43A9-9DAB-AD6BA85AF25F}"/>
          </ac:spMkLst>
        </pc:spChg>
      </pc:sldChg>
    </pc:docChg>
  </pc:docChgLst>
  <pc:docChgLst>
    <pc:chgData name="Nagarjuna Chidarala" userId="S::nchidara@purdue.edu::41014075-d4ea-422f-aa50-391e0dc5393b" providerId="AD" clId="Web-{4C203244-5413-4070-AF10-F811920F1702}"/>
    <pc:docChg chg="modSld">
      <pc:chgData name="Nagarjuna Chidarala" userId="S::nchidara@purdue.edu::41014075-d4ea-422f-aa50-391e0dc5393b" providerId="AD" clId="Web-{4C203244-5413-4070-AF10-F811920F1702}" dt="2023-12-06T00:38:59.281" v="249" actId="20577"/>
      <pc:docMkLst>
        <pc:docMk/>
      </pc:docMkLst>
      <pc:sldChg chg="modSp">
        <pc:chgData name="Nagarjuna Chidarala" userId="S::nchidara@purdue.edu::41014075-d4ea-422f-aa50-391e0dc5393b" providerId="AD" clId="Web-{4C203244-5413-4070-AF10-F811920F1702}" dt="2023-12-06T00:29:34.938" v="50" actId="20577"/>
        <pc:sldMkLst>
          <pc:docMk/>
          <pc:sldMk cId="1522329760" sldId="354"/>
        </pc:sldMkLst>
        <pc:spChg chg="mod">
          <ac:chgData name="Nagarjuna Chidarala" userId="S::nchidara@purdue.edu::41014075-d4ea-422f-aa50-391e0dc5393b" providerId="AD" clId="Web-{4C203244-5413-4070-AF10-F811920F1702}" dt="2023-12-06T00:29:34.938" v="50" actId="20577"/>
          <ac:spMkLst>
            <pc:docMk/>
            <pc:sldMk cId="1522329760" sldId="354"/>
            <ac:spMk id="2" creationId="{E4E72CBA-026F-7E96-546F-23B8813A83DA}"/>
          </ac:spMkLst>
        </pc:spChg>
      </pc:sldChg>
      <pc:sldChg chg="modSp">
        <pc:chgData name="Nagarjuna Chidarala" userId="S::nchidara@purdue.edu::41014075-d4ea-422f-aa50-391e0dc5393b" providerId="AD" clId="Web-{4C203244-5413-4070-AF10-F811920F1702}" dt="2023-12-06T00:29:26.032" v="48" actId="20577"/>
        <pc:sldMkLst>
          <pc:docMk/>
          <pc:sldMk cId="3535650157" sldId="369"/>
        </pc:sldMkLst>
        <pc:spChg chg="mod">
          <ac:chgData name="Nagarjuna Chidarala" userId="S::nchidara@purdue.edu::41014075-d4ea-422f-aa50-391e0dc5393b" providerId="AD" clId="Web-{4C203244-5413-4070-AF10-F811920F1702}" dt="2023-12-06T00:29:26.032" v="48" actId="20577"/>
          <ac:spMkLst>
            <pc:docMk/>
            <pc:sldMk cId="3535650157" sldId="369"/>
            <ac:spMk id="4" creationId="{00000000-0000-0000-0000-000000000000}"/>
          </ac:spMkLst>
        </pc:spChg>
      </pc:sldChg>
      <pc:sldChg chg="addSp delSp modSp">
        <pc:chgData name="Nagarjuna Chidarala" userId="S::nchidara@purdue.edu::41014075-d4ea-422f-aa50-391e0dc5393b" providerId="AD" clId="Web-{4C203244-5413-4070-AF10-F811920F1702}" dt="2023-12-06T00:38:59.281" v="249" actId="20577"/>
        <pc:sldMkLst>
          <pc:docMk/>
          <pc:sldMk cId="3685358044" sldId="370"/>
        </pc:sldMkLst>
        <pc:spChg chg="add del">
          <ac:chgData name="Nagarjuna Chidarala" userId="S::nchidara@purdue.edu::41014075-d4ea-422f-aa50-391e0dc5393b" providerId="AD" clId="Web-{4C203244-5413-4070-AF10-F811920F1702}" dt="2023-12-06T00:31:49.145" v="52"/>
          <ac:spMkLst>
            <pc:docMk/>
            <pc:sldMk cId="3685358044" sldId="370"/>
            <ac:spMk id="2" creationId="{499FD05E-D47A-574A-0CC2-A331DDFB1882}"/>
          </ac:spMkLst>
        </pc:spChg>
        <pc:spChg chg="add mod">
          <ac:chgData name="Nagarjuna Chidarala" userId="S::nchidara@purdue.edu::41014075-d4ea-422f-aa50-391e0dc5393b" providerId="AD" clId="Web-{4C203244-5413-4070-AF10-F811920F1702}" dt="2023-12-06T00:38:59.281" v="249" actId="20577"/>
          <ac:spMkLst>
            <pc:docMk/>
            <pc:sldMk cId="3685358044" sldId="370"/>
            <ac:spMk id="3" creationId="{FC3D9019-2278-43A9-9DAB-AD6BA85AF25F}"/>
          </ac:spMkLst>
        </pc:spChg>
        <pc:spChg chg="mod">
          <ac:chgData name="Nagarjuna Chidarala" userId="S::nchidara@purdue.edu::41014075-d4ea-422f-aa50-391e0dc5393b" providerId="AD" clId="Web-{4C203244-5413-4070-AF10-F811920F1702}" dt="2023-12-06T00:32:00.614" v="54" actId="20577"/>
          <ac:spMkLst>
            <pc:docMk/>
            <pc:sldMk cId="3685358044" sldId="370"/>
            <ac:spMk id="4" creationId="{00000000-0000-0000-0000-000000000000}"/>
          </ac:spMkLst>
        </pc:spChg>
      </pc:sldChg>
    </pc:docChg>
  </pc:docChgLst>
  <pc:docChgLst>
    <pc:chgData name="Sohan Kumar Sahoo" userId="S::sahoo14@purdue.edu::5034110a-9545-4d24-b02a-5cf3b2b47a80" providerId="AD" clId="Web-{EF8EECB5-94DC-4333-AA8C-18C6B4BD955D}"/>
    <pc:docChg chg="modSld">
      <pc:chgData name="Sohan Kumar Sahoo" userId="S::sahoo14@purdue.edu::5034110a-9545-4d24-b02a-5cf3b2b47a80" providerId="AD" clId="Web-{EF8EECB5-94DC-4333-AA8C-18C6B4BD955D}" dt="2023-12-06T02:13:12.562" v="220" actId="20577"/>
      <pc:docMkLst>
        <pc:docMk/>
      </pc:docMkLst>
      <pc:sldChg chg="modSp">
        <pc:chgData name="Sohan Kumar Sahoo" userId="S::sahoo14@purdue.edu::5034110a-9545-4d24-b02a-5cf3b2b47a80" providerId="AD" clId="Web-{EF8EECB5-94DC-4333-AA8C-18C6B4BD955D}" dt="2023-12-06T02:13:12.562" v="220" actId="20577"/>
        <pc:sldMkLst>
          <pc:docMk/>
          <pc:sldMk cId="0" sldId="324"/>
        </pc:sldMkLst>
        <pc:spChg chg="mod">
          <ac:chgData name="Sohan Kumar Sahoo" userId="S::sahoo14@purdue.edu::5034110a-9545-4d24-b02a-5cf3b2b47a80" providerId="AD" clId="Web-{EF8EECB5-94DC-4333-AA8C-18C6B4BD955D}" dt="2023-12-06T02:13:12.562" v="220" actId="20577"/>
          <ac:spMkLst>
            <pc:docMk/>
            <pc:sldMk cId="0" sldId="324"/>
            <ac:spMk id="2" creationId="{36452686-7339-C7F9-2F6F-8DC1FF3D92DE}"/>
          </ac:spMkLst>
        </pc:spChg>
        <pc:spChg chg="mod">
          <ac:chgData name="Sohan Kumar Sahoo" userId="S::sahoo14@purdue.edu::5034110a-9545-4d24-b02a-5cf3b2b47a80" providerId="AD" clId="Web-{EF8EECB5-94DC-4333-AA8C-18C6B4BD955D}" dt="2023-12-06T02:12:59.014" v="218"/>
          <ac:spMkLst>
            <pc:docMk/>
            <pc:sldMk cId="0" sldId="324"/>
            <ac:spMk id="4" creationId="{00000000-0000-0000-0000-000000000000}"/>
          </ac:spMkLst>
        </pc:spChg>
        <pc:spChg chg="mod ord">
          <ac:chgData name="Sohan Kumar Sahoo" userId="S::sahoo14@purdue.edu::5034110a-9545-4d24-b02a-5cf3b2b47a80" providerId="AD" clId="Web-{EF8EECB5-94DC-4333-AA8C-18C6B4BD955D}" dt="2023-12-06T02:12:59.014" v="218"/>
          <ac:spMkLst>
            <pc:docMk/>
            <pc:sldMk cId="0" sldId="324"/>
            <ac:spMk id="8" creationId="{00000000-0000-0000-0000-000000000000}"/>
          </ac:spMkLst>
        </pc:spChg>
        <pc:picChg chg="mod ord">
          <ac:chgData name="Sohan Kumar Sahoo" userId="S::sahoo14@purdue.edu::5034110a-9545-4d24-b02a-5cf3b2b47a80" providerId="AD" clId="Web-{EF8EECB5-94DC-4333-AA8C-18C6B4BD955D}" dt="2023-12-06T02:12:59.014" v="218"/>
          <ac:picMkLst>
            <pc:docMk/>
            <pc:sldMk cId="0" sldId="324"/>
            <ac:picMk id="3" creationId="{F63E7A33-6F59-98EB-B0EC-3844107FABC3}"/>
          </ac:picMkLst>
        </pc:picChg>
      </pc:sldChg>
      <pc:sldChg chg="addSp modSp">
        <pc:chgData name="Sohan Kumar Sahoo" userId="S::sahoo14@purdue.edu::5034110a-9545-4d24-b02a-5cf3b2b47a80" providerId="AD" clId="Web-{EF8EECB5-94DC-4333-AA8C-18C6B4BD955D}" dt="2023-12-06T02:09:36.195" v="217"/>
        <pc:sldMkLst>
          <pc:docMk/>
          <pc:sldMk cId="3933048470" sldId="357"/>
        </pc:sldMkLst>
        <pc:spChg chg="mod">
          <ac:chgData name="Sohan Kumar Sahoo" userId="S::sahoo14@purdue.edu::5034110a-9545-4d24-b02a-5cf3b2b47a80" providerId="AD" clId="Web-{EF8EECB5-94DC-4333-AA8C-18C6B4BD955D}" dt="2023-12-06T02:09:36.195" v="217"/>
          <ac:spMkLst>
            <pc:docMk/>
            <pc:sldMk cId="3933048470" sldId="357"/>
            <ac:spMk id="8" creationId="{13C9EDCB-99E9-5303-AD32-2ED6502546A4}"/>
          </ac:spMkLst>
        </pc:spChg>
        <pc:spChg chg="add">
          <ac:chgData name="Sohan Kumar Sahoo" userId="S::sahoo14@purdue.edu::5034110a-9545-4d24-b02a-5cf3b2b47a80" providerId="AD" clId="Web-{EF8EECB5-94DC-4333-AA8C-18C6B4BD955D}" dt="2023-12-06T02:09:36.195" v="217"/>
          <ac:spMkLst>
            <pc:docMk/>
            <pc:sldMk cId="3933048470" sldId="357"/>
            <ac:spMk id="13" creationId="{721B0639-62DF-71FC-F1D4-A8D910E83B47}"/>
          </ac:spMkLst>
        </pc:spChg>
        <pc:graphicFrameChg chg="mod">
          <ac:chgData name="Sohan Kumar Sahoo" userId="S::sahoo14@purdue.edu::5034110a-9545-4d24-b02a-5cf3b2b47a80" providerId="AD" clId="Web-{EF8EECB5-94DC-4333-AA8C-18C6B4BD955D}" dt="2023-12-06T02:09:36.195" v="217"/>
          <ac:graphicFrameMkLst>
            <pc:docMk/>
            <pc:sldMk cId="3933048470" sldId="357"/>
            <ac:graphicFrameMk id="2" creationId="{0C0CF959-B85F-16AD-14A8-35E35F2BDA5F}"/>
          </ac:graphicFrameMkLst>
        </pc:graphicFrameChg>
      </pc:sldChg>
      <pc:sldChg chg="addSp delSp modSp mod modClrScheme chgLayout">
        <pc:chgData name="Sohan Kumar Sahoo" userId="S::sahoo14@purdue.edu::5034110a-9545-4d24-b02a-5cf3b2b47a80" providerId="AD" clId="Web-{EF8EECB5-94DC-4333-AA8C-18C6B4BD955D}" dt="2023-12-06T02:08:54.491" v="216"/>
        <pc:sldMkLst>
          <pc:docMk/>
          <pc:sldMk cId="3170484467" sldId="366"/>
        </pc:sldMkLst>
        <pc:spChg chg="del mod">
          <ac:chgData name="Sohan Kumar Sahoo" userId="S::sahoo14@purdue.edu::5034110a-9545-4d24-b02a-5cf3b2b47a80" providerId="AD" clId="Web-{EF8EECB5-94DC-4333-AA8C-18C6B4BD955D}" dt="2023-12-06T01:52:15.624" v="3"/>
          <ac:spMkLst>
            <pc:docMk/>
            <pc:sldMk cId="3170484467" sldId="366"/>
            <ac:spMk id="2" creationId="{05827FB4-E471-4304-842E-C6341FE5F2D6}"/>
          </ac:spMkLst>
        </pc:spChg>
        <pc:spChg chg="add del mod">
          <ac:chgData name="Sohan Kumar Sahoo" userId="S::sahoo14@purdue.edu::5034110a-9545-4d24-b02a-5cf3b2b47a80" providerId="AD" clId="Web-{EF8EECB5-94DC-4333-AA8C-18C6B4BD955D}" dt="2023-12-06T01:57:24.609" v="116"/>
          <ac:spMkLst>
            <pc:docMk/>
            <pc:sldMk cId="3170484467" sldId="366"/>
            <ac:spMk id="3" creationId="{FDAB3EB4-4E71-2A42-3376-7B61CBD6FA58}"/>
          </ac:spMkLst>
        </pc:spChg>
        <pc:spChg chg="mod">
          <ac:chgData name="Sohan Kumar Sahoo" userId="S::sahoo14@purdue.edu::5034110a-9545-4d24-b02a-5cf3b2b47a80" providerId="AD" clId="Web-{EF8EECB5-94DC-4333-AA8C-18C6B4BD955D}" dt="2023-12-06T01:58:18.845" v="124"/>
          <ac:spMkLst>
            <pc:docMk/>
            <pc:sldMk cId="3170484467" sldId="366"/>
            <ac:spMk id="4" creationId="{00000000-0000-0000-0000-000000000000}"/>
          </ac:spMkLst>
        </pc:spChg>
        <pc:spChg chg="mod">
          <ac:chgData name="Sohan Kumar Sahoo" userId="S::sahoo14@purdue.edu::5034110a-9545-4d24-b02a-5cf3b2b47a80" providerId="AD" clId="Web-{EF8EECB5-94DC-4333-AA8C-18C6B4BD955D}" dt="2023-12-06T01:58:18.845" v="124"/>
          <ac:spMkLst>
            <pc:docMk/>
            <pc:sldMk cId="3170484467" sldId="366"/>
            <ac:spMk id="8" creationId="{00000000-0000-0000-0000-000000000000}"/>
          </ac:spMkLst>
        </pc:spChg>
        <pc:spChg chg="add del">
          <ac:chgData name="Sohan Kumar Sahoo" userId="S::sahoo14@purdue.edu::5034110a-9545-4d24-b02a-5cf3b2b47a80" providerId="AD" clId="Web-{EF8EECB5-94DC-4333-AA8C-18C6B4BD955D}" dt="2023-12-06T02:08:32.521" v="214"/>
          <ac:spMkLst>
            <pc:docMk/>
            <pc:sldMk cId="3170484467" sldId="366"/>
            <ac:spMk id="12" creationId="{D72FDFE6-C9EB-B7F6-7C75-049053B9D9B6}"/>
          </ac:spMkLst>
        </pc:spChg>
        <pc:spChg chg="add del">
          <ac:chgData name="Sohan Kumar Sahoo" userId="S::sahoo14@purdue.edu::5034110a-9545-4d24-b02a-5cf3b2b47a80" providerId="AD" clId="Web-{EF8EECB5-94DC-4333-AA8C-18C6B4BD955D}" dt="2023-12-06T02:08:54.491" v="216"/>
          <ac:spMkLst>
            <pc:docMk/>
            <pc:sldMk cId="3170484467" sldId="366"/>
            <ac:spMk id="13" creationId="{716CB86D-A6A5-F403-1479-6E10755B6CC0}"/>
          </ac:spMkLst>
        </pc:spChg>
        <pc:spChg chg="add del mod">
          <ac:chgData name="Sohan Kumar Sahoo" userId="S::sahoo14@purdue.edu::5034110a-9545-4d24-b02a-5cf3b2b47a80" providerId="AD" clId="Web-{EF8EECB5-94DC-4333-AA8C-18C6B4BD955D}" dt="2023-12-06T01:57:34.562" v="117"/>
          <ac:spMkLst>
            <pc:docMk/>
            <pc:sldMk cId="3170484467" sldId="366"/>
            <ac:spMk id="14" creationId="{DDD8BB1F-0361-3F55-D9A5-ECEE0ACEAD48}"/>
          </ac:spMkLst>
        </pc:spChg>
        <pc:spChg chg="add del mod">
          <ac:chgData name="Sohan Kumar Sahoo" userId="S::sahoo14@purdue.edu::5034110a-9545-4d24-b02a-5cf3b2b47a80" providerId="AD" clId="Web-{EF8EECB5-94DC-4333-AA8C-18C6B4BD955D}" dt="2023-12-06T01:58:18.829" v="123"/>
          <ac:spMkLst>
            <pc:docMk/>
            <pc:sldMk cId="3170484467" sldId="366"/>
            <ac:spMk id="15" creationId="{58401E0B-417F-A2FA-5324-D3DB6E3B6E85}"/>
          </ac:spMkLst>
        </pc:spChg>
        <pc:spChg chg="add del mod">
          <ac:chgData name="Sohan Kumar Sahoo" userId="S::sahoo14@purdue.edu::5034110a-9545-4d24-b02a-5cf3b2b47a80" providerId="AD" clId="Web-{EF8EECB5-94DC-4333-AA8C-18C6B4BD955D}" dt="2023-12-06T01:58:18.829" v="123"/>
          <ac:spMkLst>
            <pc:docMk/>
            <pc:sldMk cId="3170484467" sldId="366"/>
            <ac:spMk id="17" creationId="{1F3C0ACE-200B-0F9E-3742-76D19E1A6AA5}"/>
          </ac:spMkLst>
        </pc:spChg>
        <pc:spChg chg="add del mod">
          <ac:chgData name="Sohan Kumar Sahoo" userId="S::sahoo14@purdue.edu::5034110a-9545-4d24-b02a-5cf3b2b47a80" providerId="AD" clId="Web-{EF8EECB5-94DC-4333-AA8C-18C6B4BD955D}" dt="2023-12-06T01:58:33.392" v="125"/>
          <ac:spMkLst>
            <pc:docMk/>
            <pc:sldMk cId="3170484467" sldId="366"/>
            <ac:spMk id="19" creationId="{CAAFF258-AF74-F6D8-5D2B-639137489FAD}"/>
          </ac:spMkLst>
        </pc:spChg>
        <pc:graphicFrameChg chg="add mod modGraphic">
          <ac:chgData name="Sohan Kumar Sahoo" userId="S::sahoo14@purdue.edu::5034110a-9545-4d24-b02a-5cf3b2b47a80" providerId="AD" clId="Web-{EF8EECB5-94DC-4333-AA8C-18C6B4BD955D}" dt="2023-12-06T02:08:50.209" v="215"/>
          <ac:graphicFrameMkLst>
            <pc:docMk/>
            <pc:sldMk cId="3170484467" sldId="366"/>
            <ac:graphicFrameMk id="10" creationId="{96765D41-2A40-8AF9-FBB3-88CE1248747C}"/>
          </ac:graphicFrameMkLst>
        </pc:graphicFrameChg>
      </pc:sldChg>
    </pc:docChg>
  </pc:docChgLst>
  <pc:docChgLst>
    <pc:chgData name="Sathwik Kanukuntla" userId="4d5b71af-9d5f-4aba-a737-0e54607c669e" providerId="ADAL" clId="{EEC09DBE-ECE1-D143-ACA8-E22EF602F606}"/>
    <pc:docChg chg="undo redo custSel addSld delSld modSld sldOrd">
      <pc:chgData name="Sathwik Kanukuntla" userId="4d5b71af-9d5f-4aba-a737-0e54607c669e" providerId="ADAL" clId="{EEC09DBE-ECE1-D143-ACA8-E22EF602F606}" dt="2023-12-06T15:13:41.019" v="8231" actId="1076"/>
      <pc:docMkLst>
        <pc:docMk/>
      </pc:docMkLst>
      <pc:sldChg chg="addSp delSp modSp add del mod modAnim">
        <pc:chgData name="Sathwik Kanukuntla" userId="4d5b71af-9d5f-4aba-a737-0e54607c669e" providerId="ADAL" clId="{EEC09DBE-ECE1-D143-ACA8-E22EF602F606}" dt="2023-12-06T10:44:45.875" v="5602" actId="2696"/>
        <pc:sldMkLst>
          <pc:docMk/>
          <pc:sldMk cId="806737664" sldId="256"/>
        </pc:sldMkLst>
        <pc:spChg chg="add mod">
          <ac:chgData name="Sathwik Kanukuntla" userId="4d5b71af-9d5f-4aba-a737-0e54607c669e" providerId="ADAL" clId="{EEC09DBE-ECE1-D143-ACA8-E22EF602F606}" dt="2023-12-06T04:09:48.100" v="519"/>
          <ac:spMkLst>
            <pc:docMk/>
            <pc:sldMk cId="806737664" sldId="256"/>
            <ac:spMk id="2" creationId="{D3CDFA74-B5E6-DE2A-A48D-BF9BC5CA257E}"/>
          </ac:spMkLst>
        </pc:spChg>
        <pc:spChg chg="add del mod">
          <ac:chgData name="Sathwik Kanukuntla" userId="4d5b71af-9d5f-4aba-a737-0e54607c669e" providerId="ADAL" clId="{EEC09DBE-ECE1-D143-ACA8-E22EF602F606}" dt="2023-12-06T10:24:57.659" v="4966" actId="12084"/>
          <ac:spMkLst>
            <pc:docMk/>
            <pc:sldMk cId="806737664" sldId="256"/>
            <ac:spMk id="3" creationId="{32D40435-7FAF-A2BB-33A7-BE8FEEAAE56C}"/>
          </ac:spMkLst>
        </pc:spChg>
        <pc:spChg chg="del mod">
          <ac:chgData name="Sathwik Kanukuntla" userId="4d5b71af-9d5f-4aba-a737-0e54607c669e" providerId="ADAL" clId="{EEC09DBE-ECE1-D143-ACA8-E22EF602F606}" dt="2023-12-06T10:24:42.002" v="4962" actId="478"/>
          <ac:spMkLst>
            <pc:docMk/>
            <pc:sldMk cId="806737664" sldId="256"/>
            <ac:spMk id="7" creationId="{98CB891D-A98E-183E-A841-08BCE7164891}"/>
          </ac:spMkLst>
        </pc:spChg>
        <pc:spChg chg="del mod">
          <ac:chgData name="Sathwik Kanukuntla" userId="4d5b71af-9d5f-4aba-a737-0e54607c669e" providerId="ADAL" clId="{EEC09DBE-ECE1-D143-ACA8-E22EF602F606}" dt="2023-12-06T10:24:39.829" v="4961" actId="478"/>
          <ac:spMkLst>
            <pc:docMk/>
            <pc:sldMk cId="806737664" sldId="256"/>
            <ac:spMk id="8" creationId="{466D406B-471F-E5BA-F07A-A23539DACD06}"/>
          </ac:spMkLst>
        </pc:spChg>
        <pc:spChg chg="del mod">
          <ac:chgData name="Sathwik Kanukuntla" userId="4d5b71af-9d5f-4aba-a737-0e54607c669e" providerId="ADAL" clId="{EEC09DBE-ECE1-D143-ACA8-E22EF602F606}" dt="2023-12-06T10:24:37.294" v="4960" actId="478"/>
          <ac:spMkLst>
            <pc:docMk/>
            <pc:sldMk cId="806737664" sldId="256"/>
            <ac:spMk id="10" creationId="{C3535097-99D9-6349-D842-EB775013448F}"/>
          </ac:spMkLst>
        </pc:spChg>
        <pc:spChg chg="add mod">
          <ac:chgData name="Sathwik Kanukuntla" userId="4d5b71af-9d5f-4aba-a737-0e54607c669e" providerId="ADAL" clId="{EEC09DBE-ECE1-D143-ACA8-E22EF602F606}" dt="2023-12-06T10:38:16.326" v="5551" actId="164"/>
          <ac:spMkLst>
            <pc:docMk/>
            <pc:sldMk cId="806737664" sldId="256"/>
            <ac:spMk id="11" creationId="{CF669BB7-4787-02D8-E496-12A03BB5DBA9}"/>
          </ac:spMkLst>
        </pc:spChg>
        <pc:spChg chg="add mod">
          <ac:chgData name="Sathwik Kanukuntla" userId="4d5b71af-9d5f-4aba-a737-0e54607c669e" providerId="ADAL" clId="{EEC09DBE-ECE1-D143-ACA8-E22EF602F606}" dt="2023-12-06T10:38:22.831" v="5552" actId="164"/>
          <ac:spMkLst>
            <pc:docMk/>
            <pc:sldMk cId="806737664" sldId="256"/>
            <ac:spMk id="12" creationId="{08DE3256-9B41-DC1A-F928-965C0C488B6F}"/>
          </ac:spMkLst>
        </pc:spChg>
        <pc:spChg chg="add mod">
          <ac:chgData name="Sathwik Kanukuntla" userId="4d5b71af-9d5f-4aba-a737-0e54607c669e" providerId="ADAL" clId="{EEC09DBE-ECE1-D143-ACA8-E22EF602F606}" dt="2023-12-06T10:38:28.229" v="5553" actId="164"/>
          <ac:spMkLst>
            <pc:docMk/>
            <pc:sldMk cId="806737664" sldId="256"/>
            <ac:spMk id="13" creationId="{4F643A3F-E7B1-F645-BCAE-0EF5DC49D835}"/>
          </ac:spMkLst>
        </pc:spChg>
        <pc:grpChg chg="add mod">
          <ac:chgData name="Sathwik Kanukuntla" userId="4d5b71af-9d5f-4aba-a737-0e54607c669e" providerId="ADAL" clId="{EEC09DBE-ECE1-D143-ACA8-E22EF602F606}" dt="2023-12-06T10:38:16.326" v="5551" actId="164"/>
          <ac:grpSpMkLst>
            <pc:docMk/>
            <pc:sldMk cId="806737664" sldId="256"/>
            <ac:grpSpMk id="15" creationId="{D8DA1302-29BA-BE07-189E-0A7A8751BC0A}"/>
          </ac:grpSpMkLst>
        </pc:grpChg>
        <pc:grpChg chg="add mod">
          <ac:chgData name="Sathwik Kanukuntla" userId="4d5b71af-9d5f-4aba-a737-0e54607c669e" providerId="ADAL" clId="{EEC09DBE-ECE1-D143-ACA8-E22EF602F606}" dt="2023-12-06T10:38:22.831" v="5552" actId="164"/>
          <ac:grpSpMkLst>
            <pc:docMk/>
            <pc:sldMk cId="806737664" sldId="256"/>
            <ac:grpSpMk id="16" creationId="{2D489D1E-98E6-D747-60A9-FD86A7F7B28E}"/>
          </ac:grpSpMkLst>
        </pc:grpChg>
        <pc:grpChg chg="add mod">
          <ac:chgData name="Sathwik Kanukuntla" userId="4d5b71af-9d5f-4aba-a737-0e54607c669e" providerId="ADAL" clId="{EEC09DBE-ECE1-D143-ACA8-E22EF602F606}" dt="2023-12-06T10:38:28.229" v="5553" actId="164"/>
          <ac:grpSpMkLst>
            <pc:docMk/>
            <pc:sldMk cId="806737664" sldId="256"/>
            <ac:grpSpMk id="17" creationId="{55FF2A37-BE97-A10D-C5BF-40A882115F96}"/>
          </ac:grpSpMkLst>
        </pc:grpChg>
        <pc:graphicFrameChg chg="add mod">
          <ac:chgData name="Sathwik Kanukuntla" userId="4d5b71af-9d5f-4aba-a737-0e54607c669e" providerId="ADAL" clId="{EEC09DBE-ECE1-D143-ACA8-E22EF602F606}" dt="2023-12-06T10:36:43.350" v="5540" actId="20577"/>
          <ac:graphicFrameMkLst>
            <pc:docMk/>
            <pc:sldMk cId="806737664" sldId="256"/>
            <ac:graphicFrameMk id="4" creationId="{9CEF9CFA-E506-81AB-BA0C-A5C3EB0716FF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0:23:44.483" v="4943" actId="11529"/>
          <ac:graphicFrameMkLst>
            <pc:docMk/>
            <pc:sldMk cId="806737664" sldId="256"/>
            <ac:graphicFrameMk id="5" creationId="{43666FAF-B767-6BE9-F9F2-266C8EB4BE64}"/>
          </ac:graphicFrameMkLst>
        </pc:graphicFrameChg>
        <pc:picChg chg="add mod">
          <ac:chgData name="Sathwik Kanukuntla" userId="4d5b71af-9d5f-4aba-a737-0e54607c669e" providerId="ADAL" clId="{EEC09DBE-ECE1-D143-ACA8-E22EF602F606}" dt="2023-12-06T10:38:16.326" v="5551" actId="164"/>
          <ac:picMkLst>
            <pc:docMk/>
            <pc:sldMk cId="806737664" sldId="256"/>
            <ac:picMk id="6" creationId="{E3A30809-796B-240D-9745-0BE825E96EB2}"/>
          </ac:picMkLst>
        </pc:picChg>
        <pc:picChg chg="add mod">
          <ac:chgData name="Sathwik Kanukuntla" userId="4d5b71af-9d5f-4aba-a737-0e54607c669e" providerId="ADAL" clId="{EEC09DBE-ECE1-D143-ACA8-E22EF602F606}" dt="2023-12-06T10:38:22.831" v="5552" actId="164"/>
          <ac:picMkLst>
            <pc:docMk/>
            <pc:sldMk cId="806737664" sldId="256"/>
            <ac:picMk id="9" creationId="{FBFD942F-5BE8-7E56-30B4-5AAA8BA2D00B}"/>
          </ac:picMkLst>
        </pc:picChg>
        <pc:picChg chg="add mod modCrop">
          <ac:chgData name="Sathwik Kanukuntla" userId="4d5b71af-9d5f-4aba-a737-0e54607c669e" providerId="ADAL" clId="{EEC09DBE-ECE1-D143-ACA8-E22EF602F606}" dt="2023-12-06T10:38:28.229" v="5553" actId="164"/>
          <ac:picMkLst>
            <pc:docMk/>
            <pc:sldMk cId="806737664" sldId="256"/>
            <ac:picMk id="14" creationId="{6696C946-C77E-14C6-90D9-A81D1C7980CB}"/>
          </ac:picMkLst>
        </pc:picChg>
      </pc:sldChg>
      <pc:sldChg chg="add del mod modShow">
        <pc:chgData name="Sathwik Kanukuntla" userId="4d5b71af-9d5f-4aba-a737-0e54607c669e" providerId="ADAL" clId="{EEC09DBE-ECE1-D143-ACA8-E22EF602F606}" dt="2023-12-06T12:06:28.896" v="7156" actId="2696"/>
        <pc:sldMkLst>
          <pc:docMk/>
          <pc:sldMk cId="3242784883" sldId="256"/>
        </pc:sldMkLst>
      </pc:sldChg>
      <pc:sldChg chg="add del">
        <pc:chgData name="Sathwik Kanukuntla" userId="4d5b71af-9d5f-4aba-a737-0e54607c669e" providerId="ADAL" clId="{EEC09DBE-ECE1-D143-ACA8-E22EF602F606}" dt="2023-12-06T04:10:03.453" v="520" actId="2696"/>
        <pc:sldMkLst>
          <pc:docMk/>
          <pc:sldMk cId="331960568" sldId="257"/>
        </pc:sldMkLst>
      </pc:sldChg>
      <pc:sldChg chg="add del">
        <pc:chgData name="Sathwik Kanukuntla" userId="4d5b71af-9d5f-4aba-a737-0e54607c669e" providerId="ADAL" clId="{EEC09DBE-ECE1-D143-ACA8-E22EF602F606}" dt="2023-12-06T04:10:03.478" v="521" actId="2696"/>
        <pc:sldMkLst>
          <pc:docMk/>
          <pc:sldMk cId="1664304479" sldId="258"/>
        </pc:sldMkLst>
      </pc:sldChg>
      <pc:sldChg chg="add del">
        <pc:chgData name="Sathwik Kanukuntla" userId="4d5b71af-9d5f-4aba-a737-0e54607c669e" providerId="ADAL" clId="{EEC09DBE-ECE1-D143-ACA8-E22EF602F606}" dt="2023-12-06T04:10:03.486" v="522" actId="2696"/>
        <pc:sldMkLst>
          <pc:docMk/>
          <pc:sldMk cId="3673818528" sldId="259"/>
        </pc:sldMkLst>
      </pc:sldChg>
      <pc:sldChg chg="addSp delSp modSp mod">
        <pc:chgData name="Sathwik Kanukuntla" userId="4d5b71af-9d5f-4aba-a737-0e54607c669e" providerId="ADAL" clId="{EEC09DBE-ECE1-D143-ACA8-E22EF602F606}" dt="2023-12-06T10:10:44.522" v="4835" actId="20577"/>
        <pc:sldMkLst>
          <pc:docMk/>
          <pc:sldMk cId="4154997097" sldId="267"/>
        </pc:sldMkLst>
        <pc:spChg chg="mod">
          <ac:chgData name="Sathwik Kanukuntla" userId="4d5b71af-9d5f-4aba-a737-0e54607c669e" providerId="ADAL" clId="{EEC09DBE-ECE1-D143-ACA8-E22EF602F606}" dt="2023-12-06T05:34:16.522" v="637" actId="255"/>
          <ac:spMkLst>
            <pc:docMk/>
            <pc:sldMk cId="4154997097" sldId="267"/>
            <ac:spMk id="3" creationId="{5991BF94-59A9-105F-273E-B29E440F2501}"/>
          </ac:spMkLst>
        </pc:spChg>
        <pc:spChg chg="add del mod">
          <ac:chgData name="Sathwik Kanukuntla" userId="4d5b71af-9d5f-4aba-a737-0e54607c669e" providerId="ADAL" clId="{EEC09DBE-ECE1-D143-ACA8-E22EF602F606}" dt="2023-12-06T05:48:38.663" v="657"/>
          <ac:spMkLst>
            <pc:docMk/>
            <pc:sldMk cId="4154997097" sldId="267"/>
            <ac:spMk id="4" creationId="{7E211928-F74D-DCF8-9A8B-5F8C1E4A31E8}"/>
          </ac:spMkLst>
        </pc:spChg>
        <pc:spChg chg="mod">
          <ac:chgData name="Sathwik Kanukuntla" userId="4d5b71af-9d5f-4aba-a737-0e54607c669e" providerId="ADAL" clId="{EEC09DBE-ECE1-D143-ACA8-E22EF602F606}" dt="2023-12-06T10:10:44.522" v="4835" actId="20577"/>
          <ac:spMkLst>
            <pc:docMk/>
            <pc:sldMk cId="4154997097" sldId="267"/>
            <ac:spMk id="6" creationId="{149B06BF-4153-6932-3E70-4399B3866CCF}"/>
          </ac:spMkLst>
        </pc:spChg>
      </pc:sldChg>
      <pc:sldChg chg="addSp delSp modSp mod modClrScheme modAnim chgLayout">
        <pc:chgData name="Sathwik Kanukuntla" userId="4d5b71af-9d5f-4aba-a737-0e54607c669e" providerId="ADAL" clId="{EEC09DBE-ECE1-D143-ACA8-E22EF602F606}" dt="2023-12-06T12:41:56.630" v="7721" actId="20577"/>
        <pc:sldMkLst>
          <pc:docMk/>
          <pc:sldMk cId="0" sldId="324"/>
        </pc:sldMkLst>
        <pc:spChg chg="add del mod">
          <ac:chgData name="Sathwik Kanukuntla" userId="4d5b71af-9d5f-4aba-a737-0e54607c669e" providerId="ADAL" clId="{EEC09DBE-ECE1-D143-ACA8-E22EF602F606}" dt="2023-12-06T08:20:01.663" v="2545" actId="478"/>
          <ac:spMkLst>
            <pc:docMk/>
            <pc:sldMk cId="0" sldId="324"/>
            <ac:spMk id="2" creationId="{36452686-7339-C7F9-2F6F-8DC1FF3D92DE}"/>
          </ac:spMkLst>
        </pc:spChg>
        <pc:spChg chg="mod">
          <ac:chgData name="Sathwik Kanukuntla" userId="4d5b71af-9d5f-4aba-a737-0e54607c669e" providerId="ADAL" clId="{EEC09DBE-ECE1-D143-ACA8-E22EF602F606}" dt="2023-12-06T08:42:27.894" v="2990" actId="255"/>
          <ac:spMkLst>
            <pc:docMk/>
            <pc:sldMk cId="0" sldId="324"/>
            <ac:spMk id="4" creationId="{00000000-0000-0000-0000-000000000000}"/>
          </ac:spMkLst>
        </pc:spChg>
        <pc:spChg chg="mod ord">
          <ac:chgData name="Sathwik Kanukuntla" userId="4d5b71af-9d5f-4aba-a737-0e54607c669e" providerId="ADAL" clId="{EEC09DBE-ECE1-D143-ACA8-E22EF602F606}" dt="2023-12-05T23:38:42.860" v="406" actId="26606"/>
          <ac:spMkLst>
            <pc:docMk/>
            <pc:sldMk cId="0" sldId="324"/>
            <ac:spMk id="8" creationId="{00000000-0000-0000-0000-000000000000}"/>
          </ac:spMkLst>
        </pc:spChg>
        <pc:graphicFrameChg chg="add mod modGraphic">
          <ac:chgData name="Sathwik Kanukuntla" userId="4d5b71af-9d5f-4aba-a737-0e54607c669e" providerId="ADAL" clId="{EEC09DBE-ECE1-D143-ACA8-E22EF602F606}" dt="2023-12-06T12:14:10.475" v="7231" actId="20577"/>
          <ac:graphicFrameMkLst>
            <pc:docMk/>
            <pc:sldMk cId="0" sldId="324"/>
            <ac:graphicFrameMk id="6" creationId="{8D53586A-7F80-F428-AF60-F1F3DD50828C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1:56.630" v="7721" actId="20577"/>
          <ac:graphicFrameMkLst>
            <pc:docMk/>
            <pc:sldMk cId="0" sldId="324"/>
            <ac:graphicFrameMk id="7" creationId="{F160545A-5E71-E13D-7BE9-964E1C666932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8:19:41.301" v="2539" actId="478"/>
          <ac:picMkLst>
            <pc:docMk/>
            <pc:sldMk cId="0" sldId="324"/>
            <ac:picMk id="3" creationId="{F63E7A33-6F59-98EB-B0EC-3844107FABC3}"/>
          </ac:picMkLst>
        </pc:picChg>
        <pc:picChg chg="add mod">
          <ac:chgData name="Sathwik Kanukuntla" userId="4d5b71af-9d5f-4aba-a737-0e54607c669e" providerId="ADAL" clId="{EEC09DBE-ECE1-D143-ACA8-E22EF602F606}" dt="2023-12-06T08:38:52.766" v="2899" actId="1076"/>
          <ac:picMkLst>
            <pc:docMk/>
            <pc:sldMk cId="0" sldId="324"/>
            <ac:picMk id="5" creationId="{2C2F57DD-F12B-550B-A23D-D8EB88721BB0}"/>
          </ac:picMkLst>
        </pc:picChg>
        <pc:picChg chg="add del mod">
          <ac:chgData name="Sathwik Kanukuntla" userId="4d5b71af-9d5f-4aba-a737-0e54607c669e" providerId="ADAL" clId="{EEC09DBE-ECE1-D143-ACA8-E22EF602F606}" dt="2023-12-06T08:43:45.600" v="2996" actId="478"/>
          <ac:picMkLst>
            <pc:docMk/>
            <pc:sldMk cId="0" sldId="324"/>
            <ac:picMk id="10" creationId="{672F55C4-80BF-9E12-A755-22ED85A7144C}"/>
          </ac:picMkLst>
        </pc:picChg>
        <pc:picChg chg="add del mod">
          <ac:chgData name="Sathwik Kanukuntla" userId="4d5b71af-9d5f-4aba-a737-0e54607c669e" providerId="ADAL" clId="{EEC09DBE-ECE1-D143-ACA8-E22EF602F606}" dt="2023-12-06T08:44:06.565" v="2999" actId="478"/>
          <ac:picMkLst>
            <pc:docMk/>
            <pc:sldMk cId="0" sldId="324"/>
            <ac:picMk id="12" creationId="{6A1DCB30-78C5-5B87-C37F-5330102AF690}"/>
          </ac:picMkLst>
        </pc:picChg>
        <pc:picChg chg="add del mod">
          <ac:chgData name="Sathwik Kanukuntla" userId="4d5b71af-9d5f-4aba-a737-0e54607c669e" providerId="ADAL" clId="{EEC09DBE-ECE1-D143-ACA8-E22EF602F606}" dt="2023-12-06T08:44:16.464" v="3002" actId="478"/>
          <ac:picMkLst>
            <pc:docMk/>
            <pc:sldMk cId="0" sldId="324"/>
            <ac:picMk id="14" creationId="{76BED761-FCE3-BAAF-6273-D958015915C7}"/>
          </ac:picMkLst>
        </pc:picChg>
      </pc:sldChg>
      <pc:sldChg chg="modSp mod">
        <pc:chgData name="Sathwik Kanukuntla" userId="4d5b71af-9d5f-4aba-a737-0e54607c669e" providerId="ADAL" clId="{EEC09DBE-ECE1-D143-ACA8-E22EF602F606}" dt="2023-12-06T12:12:45.242" v="7183" actId="20577"/>
        <pc:sldMkLst>
          <pc:docMk/>
          <pc:sldMk cId="146631533" sldId="347"/>
        </pc:sldMkLst>
        <pc:spChg chg="mod">
          <ac:chgData name="Sathwik Kanukuntla" userId="4d5b71af-9d5f-4aba-a737-0e54607c669e" providerId="ADAL" clId="{EEC09DBE-ECE1-D143-ACA8-E22EF602F606}" dt="2023-12-06T12:12:45.242" v="7183" actId="20577"/>
          <ac:spMkLst>
            <pc:docMk/>
            <pc:sldMk cId="146631533" sldId="347"/>
            <ac:spMk id="2" creationId="{E4E72CBA-026F-7E96-546F-23B8813A83DA}"/>
          </ac:spMkLst>
        </pc:spChg>
      </pc:sldChg>
      <pc:sldChg chg="del">
        <pc:chgData name="Sathwik Kanukuntla" userId="4d5b71af-9d5f-4aba-a737-0e54607c669e" providerId="ADAL" clId="{EEC09DBE-ECE1-D143-ACA8-E22EF602F606}" dt="2023-12-06T09:30:16.316" v="4187" actId="2696"/>
        <pc:sldMkLst>
          <pc:docMk/>
          <pc:sldMk cId="1718250306" sldId="348"/>
        </pc:sldMkLst>
      </pc:sldChg>
      <pc:sldChg chg="del">
        <pc:chgData name="Sathwik Kanukuntla" userId="4d5b71af-9d5f-4aba-a737-0e54607c669e" providerId="ADAL" clId="{EEC09DBE-ECE1-D143-ACA8-E22EF602F606}" dt="2023-12-06T09:29:51.357" v="4183" actId="2696"/>
        <pc:sldMkLst>
          <pc:docMk/>
          <pc:sldMk cId="2427172980" sldId="352"/>
        </pc:sldMkLst>
      </pc:sldChg>
      <pc:sldChg chg="del">
        <pc:chgData name="Sathwik Kanukuntla" userId="4d5b71af-9d5f-4aba-a737-0e54607c669e" providerId="ADAL" clId="{EEC09DBE-ECE1-D143-ACA8-E22EF602F606}" dt="2023-12-06T09:29:46.784" v="4182" actId="2696"/>
        <pc:sldMkLst>
          <pc:docMk/>
          <pc:sldMk cId="3733958911" sldId="353"/>
        </pc:sldMkLst>
      </pc:sldChg>
      <pc:sldChg chg="del">
        <pc:chgData name="Sathwik Kanukuntla" userId="4d5b71af-9d5f-4aba-a737-0e54607c669e" providerId="ADAL" clId="{EEC09DBE-ECE1-D143-ACA8-E22EF602F606}" dt="2023-12-06T11:54:22.754" v="7000" actId="2696"/>
        <pc:sldMkLst>
          <pc:docMk/>
          <pc:sldMk cId="1522329760" sldId="354"/>
        </pc:sldMkLst>
      </pc:sldChg>
      <pc:sldChg chg="add del">
        <pc:chgData name="Sathwik Kanukuntla" userId="4d5b71af-9d5f-4aba-a737-0e54607c669e" providerId="ADAL" clId="{EEC09DBE-ECE1-D143-ACA8-E22EF602F606}" dt="2023-12-06T11:55:36.598" v="7011" actId="2696"/>
        <pc:sldMkLst>
          <pc:docMk/>
          <pc:sldMk cId="2775205190" sldId="355"/>
        </pc:sldMkLst>
      </pc:sldChg>
      <pc:sldChg chg="add del">
        <pc:chgData name="Sathwik Kanukuntla" userId="4d5b71af-9d5f-4aba-a737-0e54607c669e" providerId="ADAL" clId="{EEC09DBE-ECE1-D143-ACA8-E22EF602F606}" dt="2023-12-06T12:06:27.340" v="7154" actId="2696"/>
        <pc:sldMkLst>
          <pc:docMk/>
          <pc:sldMk cId="438366538" sldId="356"/>
        </pc:sldMkLst>
      </pc:sldChg>
      <pc:sldChg chg="addSp modSp del mod ord modShow">
        <pc:chgData name="Sathwik Kanukuntla" userId="4d5b71af-9d5f-4aba-a737-0e54607c669e" providerId="ADAL" clId="{EEC09DBE-ECE1-D143-ACA8-E22EF602F606}" dt="2023-12-06T09:30:06.354" v="4185" actId="2696"/>
        <pc:sldMkLst>
          <pc:docMk/>
          <pc:sldMk cId="921474293" sldId="356"/>
        </pc:sldMkLst>
        <pc:spChg chg="mod">
          <ac:chgData name="Sathwik Kanukuntla" userId="4d5b71af-9d5f-4aba-a737-0e54607c669e" providerId="ADAL" clId="{EEC09DBE-ECE1-D143-ACA8-E22EF602F606}" dt="2023-12-06T04:06:31.720" v="515" actId="20577"/>
          <ac:spMkLst>
            <pc:docMk/>
            <pc:sldMk cId="921474293" sldId="356"/>
            <ac:spMk id="28" creationId="{EBA336E3-4848-20E4-1F3E-53476B340036}"/>
          </ac:spMkLst>
        </pc:spChg>
        <pc:graphicFrameChg chg="add mod">
          <ac:chgData name="Sathwik Kanukuntla" userId="4d5b71af-9d5f-4aba-a737-0e54607c669e" providerId="ADAL" clId="{EEC09DBE-ECE1-D143-ACA8-E22EF602F606}" dt="2023-12-06T08:48:53.909" v="3069"/>
          <ac:graphicFrameMkLst>
            <pc:docMk/>
            <pc:sldMk cId="921474293" sldId="356"/>
            <ac:graphicFrameMk id="2" creationId="{A1B72EFB-351F-81F2-3A41-094D77B6295E}"/>
          </ac:graphicFrameMkLst>
        </pc:graphicFrameChg>
      </pc:sldChg>
      <pc:sldChg chg="add del">
        <pc:chgData name="Sathwik Kanukuntla" userId="4d5b71af-9d5f-4aba-a737-0e54607c669e" providerId="ADAL" clId="{EEC09DBE-ECE1-D143-ACA8-E22EF602F606}" dt="2023-12-06T12:06:26.803" v="7153" actId="2696"/>
        <pc:sldMkLst>
          <pc:docMk/>
          <pc:sldMk cId="1753564880" sldId="357"/>
        </pc:sldMkLst>
      </pc:sldChg>
      <pc:sldChg chg="addSp delSp modSp add del mod ord modShow">
        <pc:chgData name="Sathwik Kanukuntla" userId="4d5b71af-9d5f-4aba-a737-0e54607c669e" providerId="ADAL" clId="{EEC09DBE-ECE1-D143-ACA8-E22EF602F606}" dt="2023-12-06T09:30:06.354" v="4185" actId="2696"/>
        <pc:sldMkLst>
          <pc:docMk/>
          <pc:sldMk cId="3933048470" sldId="357"/>
        </pc:sldMkLst>
        <pc:graphicFrameChg chg="add del mod">
          <ac:chgData name="Sathwik Kanukuntla" userId="4d5b71af-9d5f-4aba-a737-0e54607c669e" providerId="ADAL" clId="{EEC09DBE-ECE1-D143-ACA8-E22EF602F606}" dt="2023-12-06T08:48:02.933" v="3062" actId="478"/>
          <ac:graphicFrameMkLst>
            <pc:docMk/>
            <pc:sldMk cId="3933048470" sldId="357"/>
            <ac:graphicFrameMk id="3" creationId="{524B11ED-C519-D5D1-4551-16DB85A7F606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08:50:23.955" v="3079" actId="108"/>
          <ac:graphicFrameMkLst>
            <pc:docMk/>
            <pc:sldMk cId="3933048470" sldId="357"/>
            <ac:graphicFrameMk id="4" creationId="{DB0CFAC0-22FA-2038-2EAD-7E11990DAD5A}"/>
          </ac:graphicFrameMkLst>
        </pc:graphicFrameChg>
      </pc:sldChg>
      <pc:sldChg chg="addSp delSp modSp del">
        <pc:chgData name="Sathwik Kanukuntla" userId="4d5b71af-9d5f-4aba-a737-0e54607c669e" providerId="ADAL" clId="{EEC09DBE-ECE1-D143-ACA8-E22EF602F606}" dt="2023-12-06T04:14:06.342" v="536" actId="2696"/>
        <pc:sldMkLst>
          <pc:docMk/>
          <pc:sldMk cId="879493027" sldId="358"/>
        </pc:sldMkLst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" creationId="{E4CE9986-C9CE-4F57-93E4-E19D6A58FE6A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1" creationId="{6B01C3B1-38D0-C318-32C1-9B6E410ABF3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2" creationId="{B41F3F45-A882-DC57-A1BA-F282949B05F4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3" creationId="{4BBA8F7F-E4DF-233D-5B11-A7425C537CD4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4" creationId="{6AD1FD7B-22D1-C33E-BE00-9990BD89278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5" creationId="{3027C86A-9A9F-BA88-9653-62D60477FE4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6" creationId="{E4B75DC0-024C-4619-8502-0A715EEB2C2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7" creationId="{43EBA19E-E588-2E90-3254-B9E0106922A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8" creationId="{8AAC4500-14F9-CB8B-E0C4-6D038672E4E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9" creationId="{04929A8F-0B59-62CB-7255-CE1AFFD63C7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0" creationId="{A30A206B-D4EF-633F-0848-478966B067C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1" creationId="{C2191647-EC8F-9163-BBB5-E9639737A92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2" creationId="{A626F254-09F5-4C43-48D8-24F29C164644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3" creationId="{0B391D18-3E7A-BF88-7451-323FFC6DBC06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4" creationId="{BCD8BCA1-70BB-46CC-12E5-ED1F33046CE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5" creationId="{FD645363-1A7F-D448-A7B5-DB0CAA202083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6" creationId="{1E3A76E0-9FA0-0D3C-4A9D-8109DA73D31B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7" creationId="{8E34E198-76F2-F215-DBB5-59ACC87AE312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8" creationId="{E39E85A5-8789-21CA-576E-D453CB89B07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29" creationId="{341B7987-7858-4D8E-4A11-710DAC38B98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0" creationId="{608DC4FA-23D3-CB8D-97D2-1CBC38E0D1F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1" creationId="{665AE05E-5606-1F4E-EB72-4DA154EFB3C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2" creationId="{258E64E7-1427-6CB6-810E-977B225B02A3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3" creationId="{ED408D36-F11A-931C-1928-90B1EF53CDE1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4" creationId="{E1904ABF-791D-28DD-9CC1-AD88D204E8C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5" creationId="{2915B688-7AED-59FF-68A6-454B2A830006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6" creationId="{484B0567-31E7-5792-9825-0E77646F388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7" creationId="{81E65048-30E8-BD05-D8DD-15012CDC713E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8" creationId="{E17359D0-FAB2-AFA7-51C9-270BA8D350A3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39" creationId="{A7794103-B839-CC22-358E-97D5DBCF79FE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0" creationId="{62ECCAC6-077A-21AE-A25E-C45CC141CE7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1" creationId="{15B8FF86-5159-5ED5-655C-01705B7ED842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2" creationId="{B2EC5F84-2E7C-AAD4-0188-7EE215092D2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3" creationId="{13243619-65B0-B51A-86F0-6DD7BB6787B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4" creationId="{B43660DE-3C5A-37E4-415C-799BDB73776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5" creationId="{EBFBFC66-4E8B-723A-E331-8B4BECA03F6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6" creationId="{A7BA3027-2FA4-2F5B-46E2-666F037C87C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7" creationId="{CA6276D3-0DF9-FE1D-5A78-BCD5903E15E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48" creationId="{619E9EE6-D4B1-AA25-3267-3B33A87DB23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0" creationId="{C0211E90-7711-3F9E-38E7-BA4A068B89D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1" creationId="{454A562B-705D-8D86-20FC-E034FE1C72DE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2" creationId="{BF9DC7FB-80AB-73B0-EAF5-E12DA193B82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3" creationId="{A7270896-CE58-F94B-76B5-00DCA358959B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4" creationId="{79945E0F-D833-484C-4DBD-93D42FB9636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5" creationId="{0140D31B-2496-EF39-007F-06CBA7D953E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6" creationId="{BF2ED843-D45D-D270-8623-9349E5ACFCD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7" creationId="{56409C96-3495-7F4D-1450-F8096DCD6BF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8" creationId="{066F6BB9-E01E-0262-4B18-7B9520F63D1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59" creationId="{ABA22914-C02E-EB31-C3AB-11F1908EA932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65" creationId="{72C49116-8CD3-200F-E41C-C3A8A91CD6C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67" creationId="{E1A29BA1-2A99-2F1E-5247-56C12D84A0E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68" creationId="{2B4F40D3-C9A0-66B5-D436-C99F20D2E10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69" creationId="{05EEF5DB-E6FC-D046-D4CD-5F17021108B1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0" creationId="{3478146B-CD86-816C-BD9B-2CE5D66E223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1" creationId="{8BF7FBBF-B150-6F3C-2F22-0AAA6C9E4164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2" creationId="{A809FEEF-FA44-B23A-C7B9-784A666EBD7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3" creationId="{D1FFCDBE-7FBE-CF02-7868-3AE3BDB2C98E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4" creationId="{F81AB195-5127-B4F4-6FBC-6E79332A8A7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5" creationId="{08DB405D-6651-06DA-C0FC-A4251F5EA828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6" creationId="{3AAD2DCB-837A-1963-BC28-10F7E07C10D3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7" creationId="{988E5FF2-7441-A0F5-0718-BE966F982CF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8" creationId="{D15A67DE-832E-BE4C-CAC8-D30FB547212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79" creationId="{6002BDAC-473B-3964-0A9B-A852345116F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0" creationId="{BDEFFB03-E247-3F14-DDC0-24BE0D3DECC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1" creationId="{1F854221-D54C-09B6-5759-D4BBCBA0FF2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2" creationId="{32EAF330-5270-48B2-75D1-1084985D1D43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3" creationId="{622B9AC0-11FC-8E19-4C22-1FC7EAA09DB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4" creationId="{36CB4ED7-715D-2297-27EC-371425A0C0E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5" creationId="{60C4C7D6-92FB-BC9E-4CFA-E05EB1FAB8F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6" creationId="{A1373435-45E2-237D-58FD-EE09DD6519F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7" creationId="{FC424F33-D14D-5F3A-E90B-756F814CAE2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8" creationId="{671F63C4-672F-3503-9A24-A39997CB532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89" creationId="{E147339C-D3AB-61CF-18EB-08117D3CFC6F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0" creationId="{A030F677-BBC7-8716-4AED-868BEA455EF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1" creationId="{064D3A90-B1F7-C6CA-4D69-3713DCF9B85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2" creationId="{D6878944-0478-00C2-DADF-A6466EF75F9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3" creationId="{7D3E9DA4-A953-A0E2-F84F-11D232DD3F1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4" creationId="{7A337D5B-7769-7E1E-0F20-EA31A83C17C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5" creationId="{90CC2993-E271-9353-8CAE-8250ABE037D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6" creationId="{9BA9330E-9F7E-CC42-D7EE-99C85A0F607D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7" creationId="{F3D449D2-FD08-BCEE-0ACF-AB6012E0D899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8" creationId="{F14EFE65-A881-E593-B474-18088B80230C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99" creationId="{C87CC4B5-49FB-7BE4-684F-F3A14E9B17F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0" creationId="{267D1A6E-84EC-1CB1-BA77-3EB9890314AA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1" creationId="{4E0F7745-9F7B-116E-96DF-CB6114014F92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2" creationId="{5A567773-FA83-2F28-DFD2-BE8C2329111B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3" creationId="{968DB569-055C-4F22-66BF-EB38D65AA7C7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4" creationId="{E2E28870-85AB-38C1-598B-16617DDBE5DB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6" creationId="{B8BF19B0-E572-1D9D-41FE-0A4C645B649E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7" creationId="{29E75057-FE99-6A63-A099-56ABC22F26F0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8" creationId="{DDBFB8A6-FD4E-797F-E362-5EFB6165839A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09" creationId="{1371C4B4-CCE8-A86C-E825-63F246CA7D77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10" creationId="{631F6A44-62E2-A8CC-0524-8174AA0CDC95}"/>
          </ac:spMkLst>
        </pc:spChg>
        <pc:spChg chg="mod">
          <ac:chgData name="Sathwik Kanukuntla" userId="4d5b71af-9d5f-4aba-a737-0e54607c669e" providerId="ADAL" clId="{EEC09DBE-ECE1-D143-ACA8-E22EF602F606}" dt="2023-12-06T04:10:57.799" v="523"/>
          <ac:spMkLst>
            <pc:docMk/>
            <pc:sldMk cId="879493027" sldId="358"/>
            <ac:spMk id="111" creationId="{4B65443C-7F61-AB72-09B7-2484071B80AB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2" creationId="{CA483300-24CB-7A20-9332-28ED2DEC1138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3" creationId="{3B161B1F-B076-9611-F189-1DE2ADB8AE74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4" creationId="{7F3D3CA3-8D23-B7DC-A211-0E48F5146AC5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5" creationId="{8FA030F8-EAFC-ED6A-7A46-D92D77889765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6" creationId="{0DA1AB18-34DA-8F7D-24AE-083EE8C0E4DF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7" creationId="{08A0A532-D4CD-5964-CF5D-593D4D8722B4}"/>
          </ac:spMkLst>
        </pc:spChg>
        <pc:spChg chg="add del mod">
          <ac:chgData name="Sathwik Kanukuntla" userId="4d5b71af-9d5f-4aba-a737-0e54607c669e" providerId="ADAL" clId="{EEC09DBE-ECE1-D143-ACA8-E22EF602F606}" dt="2023-12-06T04:11:03.127" v="524"/>
          <ac:spMkLst>
            <pc:docMk/>
            <pc:sldMk cId="879493027" sldId="358"/>
            <ac:spMk id="118" creationId="{2A1B838B-CCED-2943-BF7F-AEF68BBD119C}"/>
          </ac:spMkLst>
        </pc:spChg>
        <pc:grpChg chg="add del mod">
          <ac:chgData name="Sathwik Kanukuntla" userId="4d5b71af-9d5f-4aba-a737-0e54607c669e" providerId="ADAL" clId="{EEC09DBE-ECE1-D143-ACA8-E22EF602F606}" dt="2023-12-06T04:11:03.127" v="524"/>
          <ac:grpSpMkLst>
            <pc:docMk/>
            <pc:sldMk cId="879493027" sldId="358"/>
            <ac:grpSpMk id="2" creationId="{7092E9A9-22C5-F264-9FC7-4F83929DC1A2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3" creationId="{7E183189-999D-0D5A-D299-0B3E8F2BA4EF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5" creationId="{52E84913-E377-0EB2-18F1-C9DFF4E0E427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" creationId="{3A19AE34-4C0A-0C1A-8115-F7EC431C9EAC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7" creationId="{51B09FB7-1D0A-DF0B-8027-DBF2E2579A4A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10" creationId="{0F9F70FD-A92A-0EE3-7901-75886810375B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49" creationId="{62875C44-344B-44C9-63F1-5484C38E9011}"/>
          </ac:grpSpMkLst>
        </pc:grpChg>
        <pc:grpChg chg="add del mod">
          <ac:chgData name="Sathwik Kanukuntla" userId="4d5b71af-9d5f-4aba-a737-0e54607c669e" providerId="ADAL" clId="{EEC09DBE-ECE1-D143-ACA8-E22EF602F606}" dt="2023-12-06T04:11:03.127" v="524"/>
          <ac:grpSpMkLst>
            <pc:docMk/>
            <pc:sldMk cId="879493027" sldId="358"/>
            <ac:grpSpMk id="60" creationId="{AC559CAB-3761-0961-8E40-AC59513E902A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1" creationId="{6B2D84AD-53B1-0670-189D-509FB8980E77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2" creationId="{F1BF32E9-FB97-8921-BE96-F7FB7FA735AD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3" creationId="{48312CEB-6AE4-D950-D791-06C1FE9B19D5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4" creationId="{38BD439B-31E9-5F60-3249-F802EC821F78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66" creationId="{2A32F1C0-A2B1-DB92-5360-28AEDFF0A6E9}"/>
          </ac:grpSpMkLst>
        </pc:grpChg>
        <pc:grpChg chg="mod">
          <ac:chgData name="Sathwik Kanukuntla" userId="4d5b71af-9d5f-4aba-a737-0e54607c669e" providerId="ADAL" clId="{EEC09DBE-ECE1-D143-ACA8-E22EF602F606}" dt="2023-12-06T04:10:57.799" v="523"/>
          <ac:grpSpMkLst>
            <pc:docMk/>
            <pc:sldMk cId="879493027" sldId="358"/>
            <ac:grpSpMk id="105" creationId="{309FC140-A464-5286-E7D2-B575C5AB9875}"/>
          </ac:grpSpMkLst>
        </pc:grpChg>
      </pc:sldChg>
      <pc:sldChg chg="add del mod modShow">
        <pc:chgData name="Sathwik Kanukuntla" userId="4d5b71af-9d5f-4aba-a737-0e54607c669e" providerId="ADAL" clId="{EEC09DBE-ECE1-D143-ACA8-E22EF602F606}" dt="2023-12-06T12:06:27.825" v="7155" actId="2696"/>
        <pc:sldMkLst>
          <pc:docMk/>
          <pc:sldMk cId="3671843543" sldId="359"/>
        </pc:sldMkLst>
      </pc:sldChg>
      <pc:sldChg chg="addSp modSp add del mod ord">
        <pc:chgData name="Sathwik Kanukuntla" userId="4d5b71af-9d5f-4aba-a737-0e54607c669e" providerId="ADAL" clId="{EEC09DBE-ECE1-D143-ACA8-E22EF602F606}" dt="2023-12-06T09:43:06.258" v="4471" actId="2696"/>
        <pc:sldMkLst>
          <pc:docMk/>
          <pc:sldMk cId="3949475045" sldId="359"/>
        </pc:sldMkLst>
        <pc:spChg chg="add mod">
          <ac:chgData name="Sathwik Kanukuntla" userId="4d5b71af-9d5f-4aba-a737-0e54607c669e" providerId="ADAL" clId="{EEC09DBE-ECE1-D143-ACA8-E22EF602F606}" dt="2023-12-06T02:46:57.763" v="499" actId="767"/>
          <ac:spMkLst>
            <pc:docMk/>
            <pc:sldMk cId="3949475045" sldId="359"/>
            <ac:spMk id="3" creationId="{CA01A7A4-1093-D2DD-9735-5C098E8F64D4}"/>
          </ac:spMkLst>
        </pc:spChg>
        <pc:spChg chg="mod">
          <ac:chgData name="Sathwik Kanukuntla" userId="4d5b71af-9d5f-4aba-a737-0e54607c669e" providerId="ADAL" clId="{EEC09DBE-ECE1-D143-ACA8-E22EF602F606}" dt="2023-12-06T05:51:32.466" v="659" actId="1076"/>
          <ac:spMkLst>
            <pc:docMk/>
            <pc:sldMk cId="3949475045" sldId="359"/>
            <ac:spMk id="4" creationId="{00000000-0000-0000-0000-000000000000}"/>
          </ac:spMkLst>
        </pc:spChg>
        <pc:spChg chg="add mod">
          <ac:chgData name="Sathwik Kanukuntla" userId="4d5b71af-9d5f-4aba-a737-0e54607c669e" providerId="ADAL" clId="{EEC09DBE-ECE1-D143-ACA8-E22EF602F606}" dt="2023-12-06T02:48:45.617" v="505" actId="2085"/>
          <ac:spMkLst>
            <pc:docMk/>
            <pc:sldMk cId="3949475045" sldId="359"/>
            <ac:spMk id="5" creationId="{3EB261FD-3C8D-6068-D415-DB4C144F42AA}"/>
          </ac:spMkLst>
        </pc:spChg>
        <pc:graphicFrameChg chg="add mod">
          <ac:chgData name="Sathwik Kanukuntla" userId="4d5b71af-9d5f-4aba-a737-0e54607c669e" providerId="ADAL" clId="{EEC09DBE-ECE1-D143-ACA8-E22EF602F606}" dt="2023-12-06T08:49:01.260" v="3070"/>
          <ac:graphicFrameMkLst>
            <pc:docMk/>
            <pc:sldMk cId="3949475045" sldId="359"/>
            <ac:graphicFrameMk id="6" creationId="{D9BD0C60-BB05-4D62-77A2-23FBCD273079}"/>
          </ac:graphicFrameMkLst>
        </pc:graphicFrameChg>
        <pc:picChg chg="add mod modCrop">
          <ac:chgData name="Sathwik Kanukuntla" userId="4d5b71af-9d5f-4aba-a737-0e54607c669e" providerId="ADAL" clId="{EEC09DBE-ECE1-D143-ACA8-E22EF602F606}" dt="2023-12-06T08:49:12.679" v="3072" actId="1076"/>
          <ac:picMkLst>
            <pc:docMk/>
            <pc:sldMk cId="3949475045" sldId="359"/>
            <ac:picMk id="2" creationId="{461A4E8F-D837-D962-BC70-A93D4F2610C9}"/>
          </ac:picMkLst>
        </pc:picChg>
      </pc:sldChg>
      <pc:sldChg chg="addSp delSp modSp del mod ord modClrScheme modAnim chgLayout">
        <pc:chgData name="Sathwik Kanukuntla" userId="4d5b71af-9d5f-4aba-a737-0e54607c669e" providerId="ADAL" clId="{EEC09DBE-ECE1-D143-ACA8-E22EF602F606}" dt="2023-12-06T10:02:40.475" v="4776" actId="2696"/>
        <pc:sldMkLst>
          <pc:docMk/>
          <pc:sldMk cId="1621712921" sldId="360"/>
        </pc:sldMkLst>
        <pc:spChg chg="add del mod">
          <ac:chgData name="Sathwik Kanukuntla" userId="4d5b71af-9d5f-4aba-a737-0e54607c669e" providerId="ADAL" clId="{EEC09DBE-ECE1-D143-ACA8-E22EF602F606}" dt="2023-12-05T23:39:49.727" v="409" actId="478"/>
          <ac:spMkLst>
            <pc:docMk/>
            <pc:sldMk cId="1621712921" sldId="360"/>
            <ac:spMk id="2" creationId="{15C47031-8187-656E-66D3-FEF35554E39F}"/>
          </ac:spMkLst>
        </pc:spChg>
        <pc:spChg chg="add del mod">
          <ac:chgData name="Sathwik Kanukuntla" userId="4d5b71af-9d5f-4aba-a737-0e54607c669e" providerId="ADAL" clId="{EEC09DBE-ECE1-D143-ACA8-E22EF602F606}" dt="2023-12-05T23:33:04.749" v="274" actId="478"/>
          <ac:spMkLst>
            <pc:docMk/>
            <pc:sldMk cId="1621712921" sldId="360"/>
            <ac:spMk id="3" creationId="{C3C7B91E-0D5E-A1A7-178E-A29D8E7A59E4}"/>
          </ac:spMkLst>
        </pc:spChg>
        <pc:spChg chg="mod ord">
          <ac:chgData name="Sathwik Kanukuntla" userId="4d5b71af-9d5f-4aba-a737-0e54607c669e" providerId="ADAL" clId="{EEC09DBE-ECE1-D143-ACA8-E22EF602F606}" dt="2023-12-05T23:40:20.595" v="412" actId="26606"/>
          <ac:spMkLst>
            <pc:docMk/>
            <pc:sldMk cId="1621712921" sldId="360"/>
            <ac:spMk id="4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5T23:35:05.868" v="328"/>
          <ac:spMkLst>
            <pc:docMk/>
            <pc:sldMk cId="1621712921" sldId="360"/>
            <ac:spMk id="6" creationId="{3BF2C831-A970-D811-0DFA-C616006DA4A9}"/>
          </ac:spMkLst>
        </pc:spChg>
        <pc:spChg chg="mod ord">
          <ac:chgData name="Sathwik Kanukuntla" userId="4d5b71af-9d5f-4aba-a737-0e54607c669e" providerId="ADAL" clId="{EEC09DBE-ECE1-D143-ACA8-E22EF602F606}" dt="2023-12-05T23:40:20.595" v="412" actId="26606"/>
          <ac:spMkLst>
            <pc:docMk/>
            <pc:sldMk cId="1621712921" sldId="360"/>
            <ac:spMk id="8" creationId="{00000000-0000-0000-0000-000000000000}"/>
          </ac:spMkLst>
        </pc:spChg>
        <pc:graphicFrameChg chg="add del mod">
          <ac:chgData name="Sathwik Kanukuntla" userId="4d5b71af-9d5f-4aba-a737-0e54607c669e" providerId="ADAL" clId="{EEC09DBE-ECE1-D143-ACA8-E22EF602F606}" dt="2023-12-05T23:34:43.793" v="325" actId="12084"/>
          <ac:graphicFrameMkLst>
            <pc:docMk/>
            <pc:sldMk cId="1621712921" sldId="360"/>
            <ac:graphicFrameMk id="5" creationId="{56AA8026-9115-6F41-7DAB-CA9FFB23D6B4}"/>
          </ac:graphicFrameMkLst>
        </pc:graphicFrameChg>
        <pc:picChg chg="mod">
          <ac:chgData name="Sathwik Kanukuntla" userId="4d5b71af-9d5f-4aba-a737-0e54607c669e" providerId="ADAL" clId="{EEC09DBE-ECE1-D143-ACA8-E22EF602F606}" dt="2023-12-06T04:08:26.915" v="517" actId="1076"/>
          <ac:picMkLst>
            <pc:docMk/>
            <pc:sldMk cId="1621712921" sldId="360"/>
            <ac:picMk id="2" creationId="{573B0868-DC02-61F7-5260-07A6ADFCA245}"/>
          </ac:picMkLst>
        </pc:picChg>
        <pc:picChg chg="del mod">
          <ac:chgData name="Sathwik Kanukuntla" userId="4d5b71af-9d5f-4aba-a737-0e54607c669e" providerId="ADAL" clId="{EEC09DBE-ECE1-D143-ACA8-E22EF602F606}" dt="2023-12-06T09:57:06.204" v="4719" actId="478"/>
          <ac:picMkLst>
            <pc:docMk/>
            <pc:sldMk cId="1621712921" sldId="360"/>
            <ac:picMk id="3" creationId="{D2979DE8-4C32-65A0-216A-EE9C89435709}"/>
          </ac:picMkLst>
        </pc:picChg>
        <pc:picChg chg="add del mod">
          <ac:chgData name="Sathwik Kanukuntla" userId="4d5b71af-9d5f-4aba-a737-0e54607c669e" providerId="ADAL" clId="{EEC09DBE-ECE1-D143-ACA8-E22EF602F606}" dt="2023-12-05T23:41:27.644" v="426" actId="478"/>
          <ac:picMkLst>
            <pc:docMk/>
            <pc:sldMk cId="1621712921" sldId="360"/>
            <ac:picMk id="7" creationId="{865845AA-CBC2-BC0D-61FD-2827CB38403F}"/>
          </ac:picMkLst>
        </pc:picChg>
        <pc:picChg chg="add mod">
          <ac:chgData name="Sathwik Kanukuntla" userId="4d5b71af-9d5f-4aba-a737-0e54607c669e" providerId="ADAL" clId="{EEC09DBE-ECE1-D143-ACA8-E22EF602F606}" dt="2023-12-05T23:43:47.539" v="439" actId="1076"/>
          <ac:picMkLst>
            <pc:docMk/>
            <pc:sldMk cId="1621712921" sldId="360"/>
            <ac:picMk id="9" creationId="{4A7473B0-ADB6-13BD-0D4F-94B3BA878D12}"/>
          </ac:picMkLst>
        </pc:picChg>
        <pc:picChg chg="add mod">
          <ac:chgData name="Sathwik Kanukuntla" userId="4d5b71af-9d5f-4aba-a737-0e54607c669e" providerId="ADAL" clId="{EEC09DBE-ECE1-D143-ACA8-E22EF602F606}" dt="2023-12-06T09:57:10.161" v="4720" actId="1076"/>
          <ac:picMkLst>
            <pc:docMk/>
            <pc:sldMk cId="1621712921" sldId="360"/>
            <ac:picMk id="10" creationId="{134E7927-2167-341E-041E-78EF9C049689}"/>
          </ac:picMkLst>
        </pc:picChg>
      </pc:sldChg>
      <pc:sldChg chg="addSp delSp modSp del mod">
        <pc:chgData name="Sathwik Kanukuntla" userId="4d5b71af-9d5f-4aba-a737-0e54607c669e" providerId="ADAL" clId="{EEC09DBE-ECE1-D143-ACA8-E22EF602F606}" dt="2023-12-06T11:54:07.549" v="6997" actId="2696"/>
        <pc:sldMkLst>
          <pc:docMk/>
          <pc:sldMk cId="3836945033" sldId="361"/>
        </pc:sldMkLst>
        <pc:spChg chg="add mod">
          <ac:chgData name="Sathwik Kanukuntla" userId="4d5b71af-9d5f-4aba-a737-0e54607c669e" providerId="ADAL" clId="{EEC09DBE-ECE1-D143-ACA8-E22EF602F606}" dt="2023-12-06T06:03:47.889" v="679" actId="5793"/>
          <ac:spMkLst>
            <pc:docMk/>
            <pc:sldMk cId="3836945033" sldId="361"/>
            <ac:spMk id="2" creationId="{B7427D55-CAB3-4808-FEF7-E00AF4FAE98A}"/>
          </ac:spMkLst>
        </pc:spChg>
        <pc:spChg chg="add del mod">
          <ac:chgData name="Sathwik Kanukuntla" userId="4d5b71af-9d5f-4aba-a737-0e54607c669e" providerId="ADAL" clId="{EEC09DBE-ECE1-D143-ACA8-E22EF602F606}" dt="2023-12-06T05:59:18.146" v="667" actId="478"/>
          <ac:spMkLst>
            <pc:docMk/>
            <pc:sldMk cId="3836945033" sldId="361"/>
            <ac:spMk id="5" creationId="{2ACDE03E-6DB6-FEF5-1F0D-0562C9AF7E53}"/>
          </ac:spMkLst>
        </pc:spChg>
        <pc:spChg chg="add del mod">
          <ac:chgData name="Sathwik Kanukuntla" userId="4d5b71af-9d5f-4aba-a737-0e54607c669e" providerId="ADAL" clId="{EEC09DBE-ECE1-D143-ACA8-E22EF602F606}" dt="2023-12-06T05:59:30.171" v="671" actId="12084"/>
          <ac:spMkLst>
            <pc:docMk/>
            <pc:sldMk cId="3836945033" sldId="361"/>
            <ac:spMk id="7" creationId="{1B8743A4-9B3E-72EB-C89F-DB0755043201}"/>
          </ac:spMkLst>
        </pc:spChg>
        <pc:spChg chg="add mod">
          <ac:chgData name="Sathwik Kanukuntla" userId="4d5b71af-9d5f-4aba-a737-0e54607c669e" providerId="ADAL" clId="{EEC09DBE-ECE1-D143-ACA8-E22EF602F606}" dt="2023-12-06T06:05:30.356" v="683" actId="1076"/>
          <ac:spMkLst>
            <pc:docMk/>
            <pc:sldMk cId="3836945033" sldId="361"/>
            <ac:spMk id="11" creationId="{0B26E91E-82D9-6C58-72EF-492917CCF434}"/>
          </ac:spMkLst>
        </pc:spChg>
        <pc:graphicFrameChg chg="add mod">
          <ac:chgData name="Sathwik Kanukuntla" userId="4d5b71af-9d5f-4aba-a737-0e54607c669e" providerId="ADAL" clId="{EEC09DBE-ECE1-D143-ACA8-E22EF602F606}" dt="2023-12-06T11:38:41.166" v="6636" actId="20577"/>
          <ac:graphicFrameMkLst>
            <pc:docMk/>
            <pc:sldMk cId="3836945033" sldId="361"/>
            <ac:graphicFrameMk id="9" creationId="{7AE9A404-AC25-06E2-E697-1F887C3E3E85}"/>
          </ac:graphicFrameMkLst>
        </pc:graphicFrameChg>
      </pc:sldChg>
      <pc:sldChg chg="addSp delSp modSp del mod">
        <pc:chgData name="Sathwik Kanukuntla" userId="4d5b71af-9d5f-4aba-a737-0e54607c669e" providerId="ADAL" clId="{EEC09DBE-ECE1-D143-ACA8-E22EF602F606}" dt="2023-12-06T12:06:19.880" v="7151" actId="2696"/>
        <pc:sldMkLst>
          <pc:docMk/>
          <pc:sldMk cId="1619666514" sldId="362"/>
        </pc:sldMkLst>
        <pc:spChg chg="add del mod">
          <ac:chgData name="Sathwik Kanukuntla" userId="4d5b71af-9d5f-4aba-a737-0e54607c669e" providerId="ADAL" clId="{EEC09DBE-ECE1-D143-ACA8-E22EF602F606}" dt="2023-12-06T06:39:06.148" v="1335" actId="12084"/>
          <ac:spMkLst>
            <pc:docMk/>
            <pc:sldMk cId="1619666514" sldId="362"/>
            <ac:spMk id="3" creationId="{6EA7AB4E-3FF9-C2B5-2FC7-98A88AFCBCDB}"/>
          </ac:spMkLst>
        </pc:spChg>
        <pc:graphicFrameChg chg="add mod">
          <ac:chgData name="Sathwik Kanukuntla" userId="4d5b71af-9d5f-4aba-a737-0e54607c669e" providerId="ADAL" clId="{EEC09DBE-ECE1-D143-ACA8-E22EF602F606}" dt="2023-12-06T06:41:23.674" v="1462" actId="255"/>
          <ac:graphicFrameMkLst>
            <pc:docMk/>
            <pc:sldMk cId="1619666514" sldId="362"/>
            <ac:graphicFrameMk id="5" creationId="{E44AB197-EDCC-610D-3B37-6CE58D687F66}"/>
          </ac:graphicFrameMkLst>
        </pc:graphicFrameChg>
      </pc:sldChg>
      <pc:sldChg chg="new del">
        <pc:chgData name="Sathwik Kanukuntla" userId="4d5b71af-9d5f-4aba-a737-0e54607c669e" providerId="ADAL" clId="{EEC09DBE-ECE1-D143-ACA8-E22EF602F606}" dt="2023-12-05T23:33:46.916" v="296" actId="2696"/>
        <pc:sldMkLst>
          <pc:docMk/>
          <pc:sldMk cId="646003602" sldId="363"/>
        </pc:sldMkLst>
      </pc:sldChg>
      <pc:sldChg chg="modSp add mod">
        <pc:chgData name="Sathwik Kanukuntla" userId="4d5b71af-9d5f-4aba-a737-0e54607c669e" providerId="ADAL" clId="{EEC09DBE-ECE1-D143-ACA8-E22EF602F606}" dt="2023-12-05T23:33:59.753" v="308" actId="20577"/>
        <pc:sldMkLst>
          <pc:docMk/>
          <pc:sldMk cId="3286267636" sldId="363"/>
        </pc:sldMkLst>
        <pc:spChg chg="mod">
          <ac:chgData name="Sathwik Kanukuntla" userId="4d5b71af-9d5f-4aba-a737-0e54607c669e" providerId="ADAL" clId="{EEC09DBE-ECE1-D143-ACA8-E22EF602F606}" dt="2023-12-05T23:33:59.753" v="308" actId="20577"/>
          <ac:spMkLst>
            <pc:docMk/>
            <pc:sldMk cId="3286267636" sldId="363"/>
            <ac:spMk id="2" creationId="{E4E72CBA-026F-7E96-546F-23B8813A83DA}"/>
          </ac:spMkLst>
        </pc:spChg>
      </pc:sldChg>
      <pc:sldChg chg="modSp add mod">
        <pc:chgData name="Sathwik Kanukuntla" userId="4d5b71af-9d5f-4aba-a737-0e54607c669e" providerId="ADAL" clId="{EEC09DBE-ECE1-D143-ACA8-E22EF602F606}" dt="2023-12-06T12:06:56.308" v="7162" actId="122"/>
        <pc:sldMkLst>
          <pc:docMk/>
          <pc:sldMk cId="1053802659" sldId="364"/>
        </pc:sldMkLst>
        <pc:spChg chg="mod">
          <ac:chgData name="Sathwik Kanukuntla" userId="4d5b71af-9d5f-4aba-a737-0e54607c669e" providerId="ADAL" clId="{EEC09DBE-ECE1-D143-ACA8-E22EF602F606}" dt="2023-12-06T12:06:56.308" v="7162" actId="122"/>
          <ac:spMkLst>
            <pc:docMk/>
            <pc:sldMk cId="1053802659" sldId="364"/>
            <ac:spMk id="4" creationId="{00000000-0000-0000-0000-000000000000}"/>
          </ac:spMkLst>
        </pc:spChg>
      </pc:sldChg>
      <pc:sldChg chg="addSp delSp modSp add mod modAnim">
        <pc:chgData name="Sathwik Kanukuntla" userId="4d5b71af-9d5f-4aba-a737-0e54607c669e" providerId="ADAL" clId="{EEC09DBE-ECE1-D143-ACA8-E22EF602F606}" dt="2023-12-06T12:43:08.795" v="7767"/>
        <pc:sldMkLst>
          <pc:docMk/>
          <pc:sldMk cId="3204845361" sldId="365"/>
        </pc:sldMkLst>
        <pc:spChg chg="del mod">
          <ac:chgData name="Sathwik Kanukuntla" userId="4d5b71af-9d5f-4aba-a737-0e54607c669e" providerId="ADAL" clId="{EEC09DBE-ECE1-D143-ACA8-E22EF602F606}" dt="2023-12-06T09:38:19.605" v="4368" actId="12084"/>
          <ac:spMkLst>
            <pc:docMk/>
            <pc:sldMk cId="3204845361" sldId="365"/>
            <ac:spMk id="2" creationId="{15C47031-8187-656E-66D3-FEF35554E39F}"/>
          </ac:spMkLst>
        </pc:spChg>
        <pc:spChg chg="del">
          <ac:chgData name="Sathwik Kanukuntla" userId="4d5b71af-9d5f-4aba-a737-0e54607c669e" providerId="ADAL" clId="{EEC09DBE-ECE1-D143-ACA8-E22EF602F606}" dt="2023-12-06T09:36:46.067" v="4313" actId="478"/>
          <ac:spMkLst>
            <pc:docMk/>
            <pc:sldMk cId="3204845361" sldId="365"/>
            <ac:spMk id="4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6T09:36:49.053" v="4315" actId="478"/>
          <ac:spMkLst>
            <pc:docMk/>
            <pc:sldMk cId="3204845361" sldId="365"/>
            <ac:spMk id="9" creationId="{B6F353A6-FA9D-66C1-F2F5-C09AA3B6C0AC}"/>
          </ac:spMkLst>
        </pc:spChg>
        <pc:spChg chg="add mod">
          <ac:chgData name="Sathwik Kanukuntla" userId="4d5b71af-9d5f-4aba-a737-0e54607c669e" providerId="ADAL" clId="{EEC09DBE-ECE1-D143-ACA8-E22EF602F606}" dt="2023-12-06T10:21:31.104" v="4940" actId="20577"/>
          <ac:spMkLst>
            <pc:docMk/>
            <pc:sldMk cId="3204845361" sldId="365"/>
            <ac:spMk id="10" creationId="{5AF8D9DA-5980-B49F-C33E-BC27DD08C745}"/>
          </ac:spMkLst>
        </pc:spChg>
        <pc:spChg chg="add mod">
          <ac:chgData name="Sathwik Kanukuntla" userId="4d5b71af-9d5f-4aba-a737-0e54607c669e" providerId="ADAL" clId="{EEC09DBE-ECE1-D143-ACA8-E22EF602F606}" dt="2023-12-06T09:46:24.871" v="4596" actId="164"/>
          <ac:spMkLst>
            <pc:docMk/>
            <pc:sldMk cId="3204845361" sldId="365"/>
            <ac:spMk id="12" creationId="{B9EB7A5D-A2FC-BA49-0912-EC0E218CF166}"/>
          </ac:spMkLst>
        </pc:spChg>
        <pc:grpChg chg="add mod">
          <ac:chgData name="Sathwik Kanukuntla" userId="4d5b71af-9d5f-4aba-a737-0e54607c669e" providerId="ADAL" clId="{EEC09DBE-ECE1-D143-ACA8-E22EF602F606}" dt="2023-12-06T09:46:24.871" v="4596" actId="164"/>
          <ac:grpSpMkLst>
            <pc:docMk/>
            <pc:sldMk cId="3204845361" sldId="365"/>
            <ac:grpSpMk id="13" creationId="{5730A9AD-5552-234E-AF59-E913CE26D7F5}"/>
          </ac:grpSpMkLst>
        </pc:grpChg>
        <pc:graphicFrameChg chg="add del mod">
          <ac:chgData name="Sathwik Kanukuntla" userId="4d5b71af-9d5f-4aba-a737-0e54607c669e" providerId="ADAL" clId="{EEC09DBE-ECE1-D143-ACA8-E22EF602F606}" dt="2023-12-06T09:48:09.167" v="4605" actId="478"/>
          <ac:graphicFrameMkLst>
            <pc:docMk/>
            <pc:sldMk cId="3204845361" sldId="365"/>
            <ac:graphicFrameMk id="6" creationId="{7DBDEC07-D45E-C48B-95A7-606307EC297B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09:46:10.939" v="4594" actId="1076"/>
          <ac:graphicFrameMkLst>
            <pc:docMk/>
            <pc:sldMk cId="3204845361" sldId="365"/>
            <ac:graphicFrameMk id="11" creationId="{30116CD9-28C0-00BB-8063-8EECF61BA907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12:43:07.444" v="7766" actId="478"/>
          <ac:graphicFrameMkLst>
            <pc:docMk/>
            <pc:sldMk cId="3204845361" sldId="365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3:08.795" v="7767"/>
          <ac:graphicFrameMkLst>
            <pc:docMk/>
            <pc:sldMk cId="3204845361" sldId="365"/>
            <ac:graphicFrameMk id="15" creationId="{64A693E9-6939-ECE7-3E2C-F5904A7AE0D6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6:33:10.777" v="842" actId="478"/>
          <ac:picMkLst>
            <pc:docMk/>
            <pc:sldMk cId="3204845361" sldId="365"/>
            <ac:picMk id="3" creationId="{7F9537EF-05B9-9BE3-5EA6-7EFE50D64D18}"/>
          </ac:picMkLst>
        </pc:picChg>
        <pc:picChg chg="add mod">
          <ac:chgData name="Sathwik Kanukuntla" userId="4d5b71af-9d5f-4aba-a737-0e54607c669e" providerId="ADAL" clId="{EEC09DBE-ECE1-D143-ACA8-E22EF602F606}" dt="2023-12-06T09:46:24.871" v="4596" actId="164"/>
          <ac:picMkLst>
            <pc:docMk/>
            <pc:sldMk cId="3204845361" sldId="365"/>
            <ac:picMk id="5" creationId="{3586508C-143D-04C9-A219-482846FE16CE}"/>
          </ac:picMkLst>
        </pc:picChg>
      </pc:sldChg>
      <pc:sldChg chg="add del">
        <pc:chgData name="Sathwik Kanukuntla" userId="4d5b71af-9d5f-4aba-a737-0e54607c669e" providerId="ADAL" clId="{EEC09DBE-ECE1-D143-ACA8-E22EF602F606}" dt="2023-12-06T12:06:26.103" v="7152" actId="2696"/>
        <pc:sldMkLst>
          <pc:docMk/>
          <pc:sldMk cId="2629385348" sldId="366"/>
        </pc:sldMkLst>
      </pc:sldChg>
      <pc:sldChg chg="addSp modSp add del mod ord modShow">
        <pc:chgData name="Sathwik Kanukuntla" userId="4d5b71af-9d5f-4aba-a737-0e54607c669e" providerId="ADAL" clId="{EEC09DBE-ECE1-D143-ACA8-E22EF602F606}" dt="2023-12-06T09:30:06.354" v="4185" actId="2696"/>
        <pc:sldMkLst>
          <pc:docMk/>
          <pc:sldMk cId="3170484467" sldId="366"/>
        </pc:sldMkLst>
        <pc:spChg chg="add mod">
          <ac:chgData name="Sathwik Kanukuntla" userId="4d5b71af-9d5f-4aba-a737-0e54607c669e" providerId="ADAL" clId="{EEC09DBE-ECE1-D143-ACA8-E22EF602F606}" dt="2023-12-06T00:16:31.788" v="487" actId="20577"/>
          <ac:spMkLst>
            <pc:docMk/>
            <pc:sldMk cId="3170484467" sldId="366"/>
            <ac:spMk id="2" creationId="{05827FB4-E471-4304-842E-C6341FE5F2D6}"/>
          </ac:spMkLst>
        </pc:spChg>
      </pc:sldChg>
      <pc:sldChg chg="addSp delSp modSp add del mod">
        <pc:chgData name="Sathwik Kanukuntla" userId="4d5b71af-9d5f-4aba-a737-0e54607c669e" providerId="ADAL" clId="{EEC09DBE-ECE1-D143-ACA8-E22EF602F606}" dt="2023-12-06T09:51:07.441" v="4675" actId="2696"/>
        <pc:sldMkLst>
          <pc:docMk/>
          <pc:sldMk cId="1092237889" sldId="367"/>
        </pc:sldMkLst>
        <pc:spChg chg="add mod">
          <ac:chgData name="Sathwik Kanukuntla" userId="4d5b71af-9d5f-4aba-a737-0e54607c669e" providerId="ADAL" clId="{EEC09DBE-ECE1-D143-ACA8-E22EF602F606}" dt="2023-12-06T09:50:07.545" v="4662" actId="20577"/>
          <ac:spMkLst>
            <pc:docMk/>
            <pc:sldMk cId="1092237889" sldId="367"/>
            <ac:spMk id="3" creationId="{16A3B28F-9BB6-A954-A4C1-0A8318D59275}"/>
          </ac:spMkLst>
        </pc:spChg>
        <pc:spChg chg="add del mod">
          <ac:chgData name="Sathwik Kanukuntla" userId="4d5b71af-9d5f-4aba-a737-0e54607c669e" providerId="ADAL" clId="{EEC09DBE-ECE1-D143-ACA8-E22EF602F606}" dt="2023-12-06T09:50:34.306" v="4669"/>
          <ac:spMkLst>
            <pc:docMk/>
            <pc:sldMk cId="1092237889" sldId="367"/>
            <ac:spMk id="5" creationId="{AC43027F-9D37-73B0-1E39-E56A83B7585A}"/>
          </ac:spMkLst>
        </pc:spChg>
        <pc:picChg chg="del mod">
          <ac:chgData name="Sathwik Kanukuntla" userId="4d5b71af-9d5f-4aba-a737-0e54607c669e" providerId="ADAL" clId="{EEC09DBE-ECE1-D143-ACA8-E22EF602F606}" dt="2023-12-06T09:50:40.158" v="4671" actId="21"/>
          <ac:picMkLst>
            <pc:docMk/>
            <pc:sldMk cId="1092237889" sldId="367"/>
            <ac:picMk id="2" creationId="{8BFF0D01-E6C2-9031-5B9B-68EF1800E2DE}"/>
          </ac:picMkLst>
        </pc:picChg>
        <pc:picChg chg="mod">
          <ac:chgData name="Sathwik Kanukuntla" userId="4d5b71af-9d5f-4aba-a737-0e54607c669e" providerId="ADAL" clId="{EEC09DBE-ECE1-D143-ACA8-E22EF602F606}" dt="2023-12-05T23:43:50.581" v="440" actId="1076"/>
          <ac:picMkLst>
            <pc:docMk/>
            <pc:sldMk cId="1092237889" sldId="367"/>
            <ac:picMk id="7" creationId="{865845AA-CBC2-BC0D-61FD-2827CB38403F}"/>
          </ac:picMkLst>
        </pc:picChg>
        <pc:picChg chg="del">
          <ac:chgData name="Sathwik Kanukuntla" userId="4d5b71af-9d5f-4aba-a737-0e54607c669e" providerId="ADAL" clId="{EEC09DBE-ECE1-D143-ACA8-E22EF602F606}" dt="2023-12-05T23:41:21.467" v="424" actId="478"/>
          <ac:picMkLst>
            <pc:docMk/>
            <pc:sldMk cId="1092237889" sldId="367"/>
            <ac:picMk id="9" creationId="{4A7473B0-ADB6-13BD-0D4F-94B3BA878D12}"/>
          </ac:picMkLst>
        </pc:picChg>
      </pc:sldChg>
      <pc:sldChg chg="addSp delSp modSp add del mod">
        <pc:chgData name="Sathwik Kanukuntla" userId="4d5b71af-9d5f-4aba-a737-0e54607c669e" providerId="ADAL" clId="{EEC09DBE-ECE1-D143-ACA8-E22EF602F606}" dt="2023-12-06T10:10:02.732" v="4829" actId="2696"/>
        <pc:sldMkLst>
          <pc:docMk/>
          <pc:sldMk cId="3407186691" sldId="368"/>
        </pc:sldMkLst>
        <pc:spChg chg="ord">
          <ac:chgData name="Sathwik Kanukuntla" userId="4d5b71af-9d5f-4aba-a737-0e54607c669e" providerId="ADAL" clId="{EEC09DBE-ECE1-D143-ACA8-E22EF602F606}" dt="2023-12-05T23:43:23.134" v="434" actId="26606"/>
          <ac:spMkLst>
            <pc:docMk/>
            <pc:sldMk cId="3407186691" sldId="368"/>
            <ac:spMk id="4" creationId="{00000000-0000-0000-0000-000000000000}"/>
          </ac:spMkLst>
        </pc:spChg>
        <pc:spChg chg="ord">
          <ac:chgData name="Sathwik Kanukuntla" userId="4d5b71af-9d5f-4aba-a737-0e54607c669e" providerId="ADAL" clId="{EEC09DBE-ECE1-D143-ACA8-E22EF602F606}" dt="2023-12-05T23:43:23.134" v="434" actId="26606"/>
          <ac:spMkLst>
            <pc:docMk/>
            <pc:sldMk cId="3407186691" sldId="368"/>
            <ac:spMk id="8" creationId="{00000000-0000-0000-0000-000000000000}"/>
          </ac:spMkLst>
        </pc:spChg>
        <pc:picChg chg="add mod">
          <ac:chgData name="Sathwik Kanukuntla" userId="4d5b71af-9d5f-4aba-a737-0e54607c669e" providerId="ADAL" clId="{EEC09DBE-ECE1-D143-ACA8-E22EF602F606}" dt="2023-12-05T23:43:28.937" v="435" actId="27614"/>
          <ac:picMkLst>
            <pc:docMk/>
            <pc:sldMk cId="3407186691" sldId="368"/>
            <ac:picMk id="2" creationId="{360911FD-0AE4-D70D-86D3-07304BA05242}"/>
          </ac:picMkLst>
        </pc:picChg>
        <pc:picChg chg="add mod">
          <ac:chgData name="Sathwik Kanukuntla" userId="4d5b71af-9d5f-4aba-a737-0e54607c669e" providerId="ADAL" clId="{EEC09DBE-ECE1-D143-ACA8-E22EF602F606}" dt="2023-12-05T23:43:28.939" v="436" actId="27614"/>
          <ac:picMkLst>
            <pc:docMk/>
            <pc:sldMk cId="3407186691" sldId="368"/>
            <ac:picMk id="3" creationId="{E0541EEF-2C6A-F51B-8D1C-D5C5D264C7F4}"/>
          </ac:picMkLst>
        </pc:picChg>
        <pc:picChg chg="del">
          <ac:chgData name="Sathwik Kanukuntla" userId="4d5b71af-9d5f-4aba-a737-0e54607c669e" providerId="ADAL" clId="{EEC09DBE-ECE1-D143-ACA8-E22EF602F606}" dt="2023-12-05T23:41:58.656" v="430" actId="478"/>
          <ac:picMkLst>
            <pc:docMk/>
            <pc:sldMk cId="3407186691" sldId="368"/>
            <ac:picMk id="9" creationId="{4A7473B0-ADB6-13BD-0D4F-94B3BA878D12}"/>
          </ac:picMkLst>
        </pc:picChg>
      </pc:sldChg>
      <pc:sldChg chg="addSp delSp modSp add mod ord">
        <pc:chgData name="Sathwik Kanukuntla" userId="4d5b71af-9d5f-4aba-a737-0e54607c669e" providerId="ADAL" clId="{EEC09DBE-ECE1-D143-ACA8-E22EF602F606}" dt="2023-12-06T15:13:41.019" v="8231" actId="1076"/>
        <pc:sldMkLst>
          <pc:docMk/>
          <pc:sldMk cId="3535650157" sldId="369"/>
        </pc:sldMkLst>
        <pc:spChg chg="add del mod">
          <ac:chgData name="Sathwik Kanukuntla" userId="4d5b71af-9d5f-4aba-a737-0e54607c669e" providerId="ADAL" clId="{EEC09DBE-ECE1-D143-ACA8-E22EF602F606}" dt="2023-12-06T14:22:59.003" v="8106"/>
          <ac:spMkLst>
            <pc:docMk/>
            <pc:sldMk cId="3535650157" sldId="369"/>
            <ac:spMk id="3" creationId="{A5EC363D-4E30-B364-CE75-E7329AF5D785}"/>
          </ac:spMkLst>
        </pc:spChg>
        <pc:spChg chg="mod">
          <ac:chgData name="Sathwik Kanukuntla" userId="4d5b71af-9d5f-4aba-a737-0e54607c669e" providerId="ADAL" clId="{EEC09DBE-ECE1-D143-ACA8-E22EF602F606}" dt="2023-12-06T12:45:21.224" v="7850" actId="20577"/>
          <ac:spMkLst>
            <pc:docMk/>
            <pc:sldMk cId="3535650157" sldId="369"/>
            <ac:spMk id="4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6T15:13:41.019" v="8231" actId="1076"/>
          <ac:spMkLst>
            <pc:docMk/>
            <pc:sldMk cId="3535650157" sldId="369"/>
            <ac:spMk id="5" creationId="{1CC0FE91-57DC-38BB-5ACB-224598AC7EC8}"/>
          </ac:spMkLst>
        </pc:spChg>
        <pc:graphicFrameChg chg="add mod">
          <ac:chgData name="Sathwik Kanukuntla" userId="4d5b71af-9d5f-4aba-a737-0e54607c669e" providerId="ADAL" clId="{EEC09DBE-ECE1-D143-ACA8-E22EF602F606}" dt="2023-12-06T14:20:41.154" v="7968" actId="20577"/>
          <ac:graphicFrameMkLst>
            <pc:docMk/>
            <pc:sldMk cId="3535650157" sldId="369"/>
            <ac:graphicFrameMk id="2" creationId="{3C7EBFE1-9843-E194-FCC7-DD4CBF823A8B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14:53:29.775" v="8209" actId="12084"/>
          <ac:graphicFrameMkLst>
            <pc:docMk/>
            <pc:sldMk cId="3535650157" sldId="369"/>
            <ac:graphicFrameMk id="6" creationId="{129B5DA5-C97F-902F-699B-460351FD370F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14:53:57.621" v="8215" actId="12084"/>
          <ac:graphicFrameMkLst>
            <pc:docMk/>
            <pc:sldMk cId="3535650157" sldId="369"/>
            <ac:graphicFrameMk id="7" creationId="{EA629C2A-48FF-4F00-798D-419BE8A08C84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15:13:29.745" v="8227" actId="12084"/>
          <ac:graphicFrameMkLst>
            <pc:docMk/>
            <pc:sldMk cId="3535650157" sldId="369"/>
            <ac:graphicFrameMk id="9" creationId="{F566937F-F831-7989-6149-5F2A2BF4740B}"/>
          </ac:graphicFrameMkLst>
        </pc:graphicFrameChg>
      </pc:sldChg>
      <pc:sldChg chg="addSp delSp modSp add mod ord">
        <pc:chgData name="Sathwik Kanukuntla" userId="4d5b71af-9d5f-4aba-a737-0e54607c669e" providerId="ADAL" clId="{EEC09DBE-ECE1-D143-ACA8-E22EF602F606}" dt="2023-12-06T14:20:04.074" v="7946" actId="1036"/>
        <pc:sldMkLst>
          <pc:docMk/>
          <pc:sldMk cId="3685358044" sldId="370"/>
        </pc:sldMkLst>
        <pc:spChg chg="del mod">
          <ac:chgData name="Sathwik Kanukuntla" userId="4d5b71af-9d5f-4aba-a737-0e54607c669e" providerId="ADAL" clId="{EEC09DBE-ECE1-D143-ACA8-E22EF602F606}" dt="2023-12-06T12:27:06.898" v="7507" actId="12084"/>
          <ac:spMkLst>
            <pc:docMk/>
            <pc:sldMk cId="3685358044" sldId="370"/>
            <ac:spMk id="3" creationId="{FC3D9019-2278-43A9-9DAB-AD6BA85AF25F}"/>
          </ac:spMkLst>
        </pc:spChg>
        <pc:spChg chg="mod">
          <ac:chgData name="Sathwik Kanukuntla" userId="4d5b71af-9d5f-4aba-a737-0e54607c669e" providerId="ADAL" clId="{EEC09DBE-ECE1-D143-ACA8-E22EF602F606}" dt="2023-12-06T12:25:48.147" v="7458" actId="255"/>
          <ac:spMkLst>
            <pc:docMk/>
            <pc:sldMk cId="3685358044" sldId="370"/>
            <ac:spMk id="4" creationId="{00000000-0000-0000-0000-000000000000}"/>
          </ac:spMkLst>
        </pc:spChg>
        <pc:graphicFrameChg chg="add mod">
          <ac:chgData name="Sathwik Kanukuntla" userId="4d5b71af-9d5f-4aba-a737-0e54607c669e" providerId="ADAL" clId="{EEC09DBE-ECE1-D143-ACA8-E22EF602F606}" dt="2023-12-06T14:20:04.074" v="7946" actId="1036"/>
          <ac:graphicFrameMkLst>
            <pc:docMk/>
            <pc:sldMk cId="3685358044" sldId="370"/>
            <ac:graphicFrameMk id="2" creationId="{29C48BCC-5C7B-1165-F831-FE398D7FF49D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12:45:45.394" v="7852" actId="478"/>
          <ac:graphicFrameMkLst>
            <pc:docMk/>
            <pc:sldMk cId="3685358044" sldId="370"/>
            <ac:graphicFrameMk id="5" creationId="{99FBDF89-6871-3B96-F48D-E8C5FE899A3B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6:16.343" v="7885" actId="20577"/>
          <ac:graphicFrameMkLst>
            <pc:docMk/>
            <pc:sldMk cId="3685358044" sldId="370"/>
            <ac:graphicFrameMk id="6" creationId="{80E6A91D-6621-80C6-BD23-4E1D136C9B36}"/>
          </ac:graphicFrameMkLst>
        </pc:graphicFrameChg>
      </pc:sldChg>
      <pc:sldChg chg="addSp delSp modSp add del mod modAnim">
        <pc:chgData name="Sathwik Kanukuntla" userId="4d5b71af-9d5f-4aba-a737-0e54607c669e" providerId="ADAL" clId="{EEC09DBE-ECE1-D143-ACA8-E22EF602F606}" dt="2023-12-06T11:21:10.670" v="6419" actId="2696"/>
        <pc:sldMkLst>
          <pc:docMk/>
          <pc:sldMk cId="3656047756" sldId="371"/>
        </pc:sldMkLst>
        <pc:spChg chg="del">
          <ac:chgData name="Sathwik Kanukuntla" userId="4d5b71af-9d5f-4aba-a737-0e54607c669e" providerId="ADAL" clId="{EEC09DBE-ECE1-D143-ACA8-E22EF602F606}" dt="2023-12-06T11:17:07.907" v="6387" actId="478"/>
          <ac:spMkLst>
            <pc:docMk/>
            <pc:sldMk cId="3656047756" sldId="371"/>
            <ac:spMk id="2" creationId="{D3CDFA74-B5E6-DE2A-A48D-BF9BC5CA257E}"/>
          </ac:spMkLst>
        </pc:spChg>
        <pc:spChg chg="add mod">
          <ac:chgData name="Sathwik Kanukuntla" userId="4d5b71af-9d5f-4aba-a737-0e54607c669e" providerId="ADAL" clId="{EEC09DBE-ECE1-D143-ACA8-E22EF602F606}" dt="2023-12-06T11:16:48.069" v="6386" actId="164"/>
          <ac:spMkLst>
            <pc:docMk/>
            <pc:sldMk cId="3656047756" sldId="371"/>
            <ac:spMk id="6" creationId="{607B0AC6-05B0-3713-0B7A-EE8D0499F207}"/>
          </ac:spMkLst>
        </pc:spChg>
        <pc:spChg chg="del">
          <ac:chgData name="Sathwik Kanukuntla" userId="4d5b71af-9d5f-4aba-a737-0e54607c669e" providerId="ADAL" clId="{EEC09DBE-ECE1-D143-ACA8-E22EF602F606}" dt="2023-12-06T04:11:32.593" v="529" actId="478"/>
          <ac:spMkLst>
            <pc:docMk/>
            <pc:sldMk cId="3656047756" sldId="371"/>
            <ac:spMk id="7" creationId="{98CB891D-A98E-183E-A841-08BCE7164891}"/>
          </ac:spMkLst>
        </pc:spChg>
        <pc:spChg chg="del">
          <ac:chgData name="Sathwik Kanukuntla" userId="4d5b71af-9d5f-4aba-a737-0e54607c669e" providerId="ADAL" clId="{EEC09DBE-ECE1-D143-ACA8-E22EF602F606}" dt="2023-12-06T04:11:32.593" v="529" actId="478"/>
          <ac:spMkLst>
            <pc:docMk/>
            <pc:sldMk cId="3656047756" sldId="371"/>
            <ac:spMk id="8" creationId="{466D406B-471F-E5BA-F07A-A23539DACD06}"/>
          </ac:spMkLst>
        </pc:spChg>
        <pc:spChg chg="add mod">
          <ac:chgData name="Sathwik Kanukuntla" userId="4d5b71af-9d5f-4aba-a737-0e54607c669e" providerId="ADAL" clId="{EEC09DBE-ECE1-D143-ACA8-E22EF602F606}" dt="2023-12-06T11:16:48.069" v="6386" actId="164"/>
          <ac:spMkLst>
            <pc:docMk/>
            <pc:sldMk cId="3656047756" sldId="371"/>
            <ac:spMk id="9" creationId="{FD744A30-58F7-2ECF-586C-7AD828C54FF8}"/>
          </ac:spMkLst>
        </pc:spChg>
        <pc:spChg chg="del">
          <ac:chgData name="Sathwik Kanukuntla" userId="4d5b71af-9d5f-4aba-a737-0e54607c669e" providerId="ADAL" clId="{EEC09DBE-ECE1-D143-ACA8-E22EF602F606}" dt="2023-12-06T04:11:32.593" v="529" actId="478"/>
          <ac:spMkLst>
            <pc:docMk/>
            <pc:sldMk cId="3656047756" sldId="371"/>
            <ac:spMk id="10" creationId="{C3535097-99D9-6349-D842-EB775013448F}"/>
          </ac:spMkLst>
        </pc:spChg>
        <pc:spChg chg="add del">
          <ac:chgData name="Sathwik Kanukuntla" userId="4d5b71af-9d5f-4aba-a737-0e54607c669e" providerId="ADAL" clId="{EEC09DBE-ECE1-D143-ACA8-E22EF602F606}" dt="2023-12-06T11:17:11.601" v="6389" actId="22"/>
          <ac:spMkLst>
            <pc:docMk/>
            <pc:sldMk cId="3656047756" sldId="371"/>
            <ac:spMk id="13" creationId="{EA35D9FB-BDDD-5F7C-50EB-5486A073099C}"/>
          </ac:spMkLst>
        </pc:spChg>
        <pc:grpChg chg="add del mod">
          <ac:chgData name="Sathwik Kanukuntla" userId="4d5b71af-9d5f-4aba-a737-0e54607c669e" providerId="ADAL" clId="{EEC09DBE-ECE1-D143-ACA8-E22EF602F606}" dt="2023-12-06T11:17:30.170" v="6395" actId="21"/>
          <ac:grpSpMkLst>
            <pc:docMk/>
            <pc:sldMk cId="3656047756" sldId="371"/>
            <ac:grpSpMk id="11" creationId="{551134F9-313F-DF0D-9B59-27C13A8597A3}"/>
          </ac:grpSpMkLst>
        </pc:grpChg>
        <pc:graphicFrameChg chg="del">
          <ac:chgData name="Sathwik Kanukuntla" userId="4d5b71af-9d5f-4aba-a737-0e54607c669e" providerId="ADAL" clId="{EEC09DBE-ECE1-D143-ACA8-E22EF602F606}" dt="2023-12-06T04:11:29.804" v="528" actId="478"/>
          <ac:graphicFrameMkLst>
            <pc:docMk/>
            <pc:sldMk cId="3656047756" sldId="371"/>
            <ac:graphicFrameMk id="5" creationId="{43666FAF-B767-6BE9-F9F2-266C8EB4BE64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5:42:32.849" v="642" actId="478"/>
          <ac:picMkLst>
            <pc:docMk/>
            <pc:sldMk cId="3656047756" sldId="371"/>
            <ac:picMk id="3" creationId="{B985AAEB-A190-120A-5376-1D19209DD5BF}"/>
          </ac:picMkLst>
        </pc:picChg>
        <pc:picChg chg="add mod">
          <ac:chgData name="Sathwik Kanukuntla" userId="4d5b71af-9d5f-4aba-a737-0e54607c669e" providerId="ADAL" clId="{EEC09DBE-ECE1-D143-ACA8-E22EF602F606}" dt="2023-12-06T11:16:48.069" v="6386" actId="164"/>
          <ac:picMkLst>
            <pc:docMk/>
            <pc:sldMk cId="3656047756" sldId="371"/>
            <ac:picMk id="4" creationId="{6142759D-436C-6C04-E5C5-697B69BEAE97}"/>
          </ac:picMkLst>
        </pc:picChg>
      </pc:sldChg>
      <pc:sldChg chg="addSp delSp modSp add del mod ord">
        <pc:chgData name="Sathwik Kanukuntla" userId="4d5b71af-9d5f-4aba-a737-0e54607c669e" providerId="ADAL" clId="{EEC09DBE-ECE1-D143-ACA8-E22EF602F606}" dt="2023-12-06T11:12:08.773" v="6347" actId="2696"/>
        <pc:sldMkLst>
          <pc:docMk/>
          <pc:sldMk cId="1560621795" sldId="372"/>
        </pc:sldMkLst>
        <pc:spChg chg="add mod">
          <ac:chgData name="Sathwik Kanukuntla" userId="4d5b71af-9d5f-4aba-a737-0e54607c669e" providerId="ADAL" clId="{EEC09DBE-ECE1-D143-ACA8-E22EF602F606}" dt="2023-12-06T11:08:09.649" v="6280" actId="1076"/>
          <ac:spMkLst>
            <pc:docMk/>
            <pc:sldMk cId="1560621795" sldId="372"/>
            <ac:spMk id="6" creationId="{E85FA2CB-024A-6057-342B-AD43CAAF589B}"/>
          </ac:spMkLst>
        </pc:spChg>
        <pc:spChg chg="del">
          <ac:chgData name="Sathwik Kanukuntla" userId="4d5b71af-9d5f-4aba-a737-0e54607c669e" providerId="ADAL" clId="{EEC09DBE-ECE1-D143-ACA8-E22EF602F606}" dt="2023-12-06T04:11:36.680" v="530" actId="478"/>
          <ac:spMkLst>
            <pc:docMk/>
            <pc:sldMk cId="1560621795" sldId="372"/>
            <ac:spMk id="7" creationId="{98CB891D-A98E-183E-A841-08BCE7164891}"/>
          </ac:spMkLst>
        </pc:spChg>
        <pc:spChg chg="del">
          <ac:chgData name="Sathwik Kanukuntla" userId="4d5b71af-9d5f-4aba-a737-0e54607c669e" providerId="ADAL" clId="{EEC09DBE-ECE1-D143-ACA8-E22EF602F606}" dt="2023-12-06T04:11:36.680" v="530" actId="478"/>
          <ac:spMkLst>
            <pc:docMk/>
            <pc:sldMk cId="1560621795" sldId="372"/>
            <ac:spMk id="8" creationId="{466D406B-471F-E5BA-F07A-A23539DACD06}"/>
          </ac:spMkLst>
        </pc:spChg>
        <pc:spChg chg="add mod">
          <ac:chgData name="Sathwik Kanukuntla" userId="4d5b71af-9d5f-4aba-a737-0e54607c669e" providerId="ADAL" clId="{EEC09DBE-ECE1-D143-ACA8-E22EF602F606}" dt="2023-12-06T11:09:05.563" v="6337" actId="1076"/>
          <ac:spMkLst>
            <pc:docMk/>
            <pc:sldMk cId="1560621795" sldId="372"/>
            <ac:spMk id="9" creationId="{FB2C843A-4546-FF3E-2FBF-A47773D824ED}"/>
          </ac:spMkLst>
        </pc:spChg>
        <pc:spChg chg="del">
          <ac:chgData name="Sathwik Kanukuntla" userId="4d5b71af-9d5f-4aba-a737-0e54607c669e" providerId="ADAL" clId="{EEC09DBE-ECE1-D143-ACA8-E22EF602F606}" dt="2023-12-06T04:11:36.680" v="530" actId="478"/>
          <ac:spMkLst>
            <pc:docMk/>
            <pc:sldMk cId="1560621795" sldId="372"/>
            <ac:spMk id="10" creationId="{C3535097-99D9-6349-D842-EB775013448F}"/>
          </ac:spMkLst>
        </pc:spChg>
        <pc:graphicFrameChg chg="del">
          <ac:chgData name="Sathwik Kanukuntla" userId="4d5b71af-9d5f-4aba-a737-0e54607c669e" providerId="ADAL" clId="{EEC09DBE-ECE1-D143-ACA8-E22EF602F606}" dt="2023-12-06T04:11:24.655" v="527" actId="478"/>
          <ac:graphicFrameMkLst>
            <pc:docMk/>
            <pc:sldMk cId="1560621795" sldId="372"/>
            <ac:graphicFrameMk id="5" creationId="{43666FAF-B767-6BE9-F9F2-266C8EB4BE64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5:42:16.438" v="638" actId="478"/>
          <ac:picMkLst>
            <pc:docMk/>
            <pc:sldMk cId="1560621795" sldId="372"/>
            <ac:picMk id="3" creationId="{72CD3997-0CED-58D8-C6A3-112FF9D19888}"/>
          </ac:picMkLst>
        </pc:picChg>
        <pc:picChg chg="add mod">
          <ac:chgData name="Sathwik Kanukuntla" userId="4d5b71af-9d5f-4aba-a737-0e54607c669e" providerId="ADAL" clId="{EEC09DBE-ECE1-D143-ACA8-E22EF602F606}" dt="2023-12-06T11:09:08.568" v="6338" actId="1076"/>
          <ac:picMkLst>
            <pc:docMk/>
            <pc:sldMk cId="1560621795" sldId="372"/>
            <ac:picMk id="4" creationId="{9599C9B8-ADFC-683F-F96A-BA2FB5398756}"/>
          </ac:picMkLst>
        </pc:picChg>
      </pc:sldChg>
      <pc:sldChg chg="addSp delSp modSp add del mod modClrScheme chgLayout">
        <pc:chgData name="Sathwik Kanukuntla" userId="4d5b71af-9d5f-4aba-a737-0e54607c669e" providerId="ADAL" clId="{EEC09DBE-ECE1-D143-ACA8-E22EF602F606}" dt="2023-12-06T11:21:12.007" v="6420" actId="2696"/>
        <pc:sldMkLst>
          <pc:docMk/>
          <pc:sldMk cId="2801504620" sldId="373"/>
        </pc:sldMkLst>
        <pc:spChg chg="mod">
          <ac:chgData name="Sathwik Kanukuntla" userId="4d5b71af-9d5f-4aba-a737-0e54607c669e" providerId="ADAL" clId="{EEC09DBE-ECE1-D143-ACA8-E22EF602F606}" dt="2023-12-06T05:44:47.155" v="651" actId="26606"/>
          <ac:spMkLst>
            <pc:docMk/>
            <pc:sldMk cId="2801504620" sldId="373"/>
            <ac:spMk id="2" creationId="{D3CDFA74-B5E6-DE2A-A48D-BF9BC5CA257E}"/>
          </ac:spMkLst>
        </pc:spChg>
        <pc:spChg chg="add mod">
          <ac:chgData name="Sathwik Kanukuntla" userId="4d5b71af-9d5f-4aba-a737-0e54607c669e" providerId="ADAL" clId="{EEC09DBE-ECE1-D143-ACA8-E22EF602F606}" dt="2023-12-06T05:45:08.585" v="654" actId="5793"/>
          <ac:spMkLst>
            <pc:docMk/>
            <pc:sldMk cId="2801504620" sldId="373"/>
            <ac:spMk id="5" creationId="{868E2316-1462-55A3-0BB2-EFF6C5613B29}"/>
          </ac:spMkLst>
        </pc:spChg>
        <pc:spChg chg="add del mod">
          <ac:chgData name="Sathwik Kanukuntla" userId="4d5b71af-9d5f-4aba-a737-0e54607c669e" providerId="ADAL" clId="{EEC09DBE-ECE1-D143-ACA8-E22EF602F606}" dt="2023-12-06T05:44:47.147" v="650" actId="26606"/>
          <ac:spMkLst>
            <pc:docMk/>
            <pc:sldMk cId="2801504620" sldId="373"/>
            <ac:spMk id="10" creationId="{B0D8280B-9CC3-2B19-7CA5-FF9061CA6096}"/>
          </ac:spMkLst>
        </pc:spChg>
        <pc:spChg chg="add del mod">
          <ac:chgData name="Sathwik Kanukuntla" userId="4d5b71af-9d5f-4aba-a737-0e54607c669e" providerId="ADAL" clId="{EEC09DBE-ECE1-D143-ACA8-E22EF602F606}" dt="2023-12-06T05:44:47.147" v="650" actId="26606"/>
          <ac:spMkLst>
            <pc:docMk/>
            <pc:sldMk cId="2801504620" sldId="373"/>
            <ac:spMk id="12" creationId="{571D36AC-5710-C6AD-170C-C8CEC8BC8C65}"/>
          </ac:spMkLst>
        </pc:spChg>
        <pc:spChg chg="add mod">
          <ac:chgData name="Sathwik Kanukuntla" userId="4d5b71af-9d5f-4aba-a737-0e54607c669e" providerId="ADAL" clId="{EEC09DBE-ECE1-D143-ACA8-E22EF602F606}" dt="2023-12-06T05:44:47.155" v="651" actId="26606"/>
          <ac:spMkLst>
            <pc:docMk/>
            <pc:sldMk cId="2801504620" sldId="373"/>
            <ac:spMk id="14" creationId="{B153583F-F9D7-91E3-735C-DA9C9D269DBA}"/>
          </ac:spMkLst>
        </pc:spChg>
        <pc:spChg chg="add mod">
          <ac:chgData name="Sathwik Kanukuntla" userId="4d5b71af-9d5f-4aba-a737-0e54607c669e" providerId="ADAL" clId="{EEC09DBE-ECE1-D143-ACA8-E22EF602F606}" dt="2023-12-06T05:44:47.155" v="651" actId="26606"/>
          <ac:spMkLst>
            <pc:docMk/>
            <pc:sldMk cId="2801504620" sldId="373"/>
            <ac:spMk id="15" creationId="{0B4F54EE-D9CD-075F-32C0-8D3522ABBA29}"/>
          </ac:spMkLst>
        </pc:spChg>
        <pc:picChg chg="add del mod">
          <ac:chgData name="Sathwik Kanukuntla" userId="4d5b71af-9d5f-4aba-a737-0e54607c669e" providerId="ADAL" clId="{EEC09DBE-ECE1-D143-ACA8-E22EF602F606}" dt="2023-12-06T05:44:09.213" v="644" actId="478"/>
          <ac:picMkLst>
            <pc:docMk/>
            <pc:sldMk cId="2801504620" sldId="373"/>
            <ac:picMk id="3" creationId="{1633E0A6-637E-007D-CAFD-816F4896332C}"/>
          </ac:picMkLst>
        </pc:picChg>
        <pc:picChg chg="add mod ord">
          <ac:chgData name="Sathwik Kanukuntla" userId="4d5b71af-9d5f-4aba-a737-0e54607c669e" providerId="ADAL" clId="{EEC09DBE-ECE1-D143-ACA8-E22EF602F606}" dt="2023-12-06T05:44:47.155" v="651" actId="26606"/>
          <ac:picMkLst>
            <pc:docMk/>
            <pc:sldMk cId="2801504620" sldId="373"/>
            <ac:picMk id="4" creationId="{DDA8AEDD-806C-4893-2F66-BF4976E8A0CC}"/>
          </ac:picMkLst>
        </pc:picChg>
      </pc:sldChg>
      <pc:sldChg chg="add del mod modShow">
        <pc:chgData name="Sathwik Kanukuntla" userId="4d5b71af-9d5f-4aba-a737-0e54607c669e" providerId="ADAL" clId="{EEC09DBE-ECE1-D143-ACA8-E22EF602F606}" dt="2023-12-06T12:06:29.754" v="7157" actId="2696"/>
        <pc:sldMkLst>
          <pc:docMk/>
          <pc:sldMk cId="66864912" sldId="374"/>
        </pc:sldMkLst>
      </pc:sldChg>
      <pc:sldChg chg="addSp delSp modSp add del mod">
        <pc:chgData name="Sathwik Kanukuntla" userId="4d5b71af-9d5f-4aba-a737-0e54607c669e" providerId="ADAL" clId="{EEC09DBE-ECE1-D143-ACA8-E22EF602F606}" dt="2023-12-06T10:44:45.875" v="5602" actId="2696"/>
        <pc:sldMkLst>
          <pc:docMk/>
          <pc:sldMk cId="4099581822" sldId="374"/>
        </pc:sldMkLst>
        <pc:spChg chg="del">
          <ac:chgData name="Sathwik Kanukuntla" userId="4d5b71af-9d5f-4aba-a737-0e54607c669e" providerId="ADAL" clId="{EEC09DBE-ECE1-D143-ACA8-E22EF602F606}" dt="2023-12-06T06:49:00.614" v="1466" actId="478"/>
          <ac:spMkLst>
            <pc:docMk/>
            <pc:sldMk cId="4099581822" sldId="374"/>
            <ac:spMk id="7" creationId="{98CB891D-A98E-183E-A841-08BCE7164891}"/>
          </ac:spMkLst>
        </pc:spChg>
        <pc:spChg chg="del">
          <ac:chgData name="Sathwik Kanukuntla" userId="4d5b71af-9d5f-4aba-a737-0e54607c669e" providerId="ADAL" clId="{EEC09DBE-ECE1-D143-ACA8-E22EF602F606}" dt="2023-12-06T06:49:00.614" v="1466" actId="478"/>
          <ac:spMkLst>
            <pc:docMk/>
            <pc:sldMk cId="4099581822" sldId="374"/>
            <ac:spMk id="8" creationId="{466D406B-471F-E5BA-F07A-A23539DACD06}"/>
          </ac:spMkLst>
        </pc:spChg>
        <pc:spChg chg="add del mod">
          <ac:chgData name="Sathwik Kanukuntla" userId="4d5b71af-9d5f-4aba-a737-0e54607c669e" providerId="ADAL" clId="{EEC09DBE-ECE1-D143-ACA8-E22EF602F606}" dt="2023-12-06T06:53:17.322" v="1477" actId="478"/>
          <ac:spMkLst>
            <pc:docMk/>
            <pc:sldMk cId="4099581822" sldId="374"/>
            <ac:spMk id="9" creationId="{A5DDC472-E27C-7083-DAC2-09A3F2D5D7CF}"/>
          </ac:spMkLst>
        </pc:spChg>
        <pc:spChg chg="del">
          <ac:chgData name="Sathwik Kanukuntla" userId="4d5b71af-9d5f-4aba-a737-0e54607c669e" providerId="ADAL" clId="{EEC09DBE-ECE1-D143-ACA8-E22EF602F606}" dt="2023-12-06T06:49:00.614" v="1466" actId="478"/>
          <ac:spMkLst>
            <pc:docMk/>
            <pc:sldMk cId="4099581822" sldId="374"/>
            <ac:spMk id="10" creationId="{C3535097-99D9-6349-D842-EB775013448F}"/>
          </ac:spMkLst>
        </pc:spChg>
        <pc:spChg chg="add del mod">
          <ac:chgData name="Sathwik Kanukuntla" userId="4d5b71af-9d5f-4aba-a737-0e54607c669e" providerId="ADAL" clId="{EEC09DBE-ECE1-D143-ACA8-E22EF602F606}" dt="2023-12-06T07:01:39.349" v="1489"/>
          <ac:spMkLst>
            <pc:docMk/>
            <pc:sldMk cId="4099581822" sldId="374"/>
            <ac:spMk id="16" creationId="{44E36A66-1C80-2D42-96BB-8DDF6692039A}"/>
          </ac:spMkLst>
        </pc:spChg>
        <pc:spChg chg="add mod">
          <ac:chgData name="Sathwik Kanukuntla" userId="4d5b71af-9d5f-4aba-a737-0e54607c669e" providerId="ADAL" clId="{EEC09DBE-ECE1-D143-ACA8-E22EF602F606}" dt="2023-12-06T07:02:10.180" v="1513" actId="14100"/>
          <ac:spMkLst>
            <pc:docMk/>
            <pc:sldMk cId="4099581822" sldId="374"/>
            <ac:spMk id="17" creationId="{2FB38ADD-35EE-1357-919A-42A0275258FC}"/>
          </ac:spMkLst>
        </pc:spChg>
        <pc:spChg chg="add mod">
          <ac:chgData name="Sathwik Kanukuntla" userId="4d5b71af-9d5f-4aba-a737-0e54607c669e" providerId="ADAL" clId="{EEC09DBE-ECE1-D143-ACA8-E22EF602F606}" dt="2023-12-06T07:06:01.859" v="1777" actId="20577"/>
          <ac:spMkLst>
            <pc:docMk/>
            <pc:sldMk cId="4099581822" sldId="374"/>
            <ac:spMk id="18" creationId="{604FAA1B-A6C3-B51F-5EA2-0ECDD2C8CC15}"/>
          </ac:spMkLst>
        </pc:spChg>
        <pc:spChg chg="add mod">
          <ac:chgData name="Sathwik Kanukuntla" userId="4d5b71af-9d5f-4aba-a737-0e54607c669e" providerId="ADAL" clId="{EEC09DBE-ECE1-D143-ACA8-E22EF602F606}" dt="2023-12-06T07:02:47.269" v="1533" actId="20577"/>
          <ac:spMkLst>
            <pc:docMk/>
            <pc:sldMk cId="4099581822" sldId="374"/>
            <ac:spMk id="19" creationId="{4D548504-2FC0-B069-EE35-D7226B7EA2CB}"/>
          </ac:spMkLst>
        </pc:spChg>
        <pc:graphicFrameChg chg="del">
          <ac:chgData name="Sathwik Kanukuntla" userId="4d5b71af-9d5f-4aba-a737-0e54607c669e" providerId="ADAL" clId="{EEC09DBE-ECE1-D143-ACA8-E22EF602F606}" dt="2023-12-06T06:48:56.218" v="1465" actId="478"/>
          <ac:graphicFrameMkLst>
            <pc:docMk/>
            <pc:sldMk cId="4099581822" sldId="374"/>
            <ac:graphicFrameMk id="5" creationId="{43666FAF-B767-6BE9-F9F2-266C8EB4BE64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6:50:08.272" v="1468" actId="478"/>
          <ac:picMkLst>
            <pc:docMk/>
            <pc:sldMk cId="4099581822" sldId="374"/>
            <ac:picMk id="3" creationId="{1C97E77F-EC45-3787-9262-CC5C7BA9F41D}"/>
          </ac:picMkLst>
        </pc:picChg>
        <pc:picChg chg="add mod">
          <ac:chgData name="Sathwik Kanukuntla" userId="4d5b71af-9d5f-4aba-a737-0e54607c669e" providerId="ADAL" clId="{EEC09DBE-ECE1-D143-ACA8-E22EF602F606}" dt="2023-12-06T10:34:20.666" v="5213" actId="1076"/>
          <ac:picMkLst>
            <pc:docMk/>
            <pc:sldMk cId="4099581822" sldId="374"/>
            <ac:picMk id="4" creationId="{F357229A-FFBA-561B-9CEA-B11104751B9F}"/>
          </ac:picMkLst>
        </pc:picChg>
        <pc:picChg chg="add del mod">
          <ac:chgData name="Sathwik Kanukuntla" userId="4d5b71af-9d5f-4aba-a737-0e54607c669e" providerId="ADAL" clId="{EEC09DBE-ECE1-D143-ACA8-E22EF602F606}" dt="2023-12-06T06:53:15.414" v="1476" actId="478"/>
          <ac:picMkLst>
            <pc:docMk/>
            <pc:sldMk cId="4099581822" sldId="374"/>
            <ac:picMk id="11" creationId="{6C826142-9E09-AEB0-6F75-E1DBC1C73B71}"/>
          </ac:picMkLst>
        </pc:picChg>
        <pc:picChg chg="add del mod">
          <ac:chgData name="Sathwik Kanukuntla" userId="4d5b71af-9d5f-4aba-a737-0e54607c669e" providerId="ADAL" clId="{EEC09DBE-ECE1-D143-ACA8-E22EF602F606}" dt="2023-12-06T06:55:30.119" v="1478" actId="478"/>
          <ac:picMkLst>
            <pc:docMk/>
            <pc:sldMk cId="4099581822" sldId="374"/>
            <ac:picMk id="12" creationId="{5C58EEAE-40D7-25D4-76BA-95271B109599}"/>
          </ac:picMkLst>
        </pc:picChg>
        <pc:picChg chg="add mod">
          <ac:chgData name="Sathwik Kanukuntla" userId="4d5b71af-9d5f-4aba-a737-0e54607c669e" providerId="ADAL" clId="{EEC09DBE-ECE1-D143-ACA8-E22EF602F606}" dt="2023-12-06T10:34:23.900" v="5214" actId="1076"/>
          <ac:picMkLst>
            <pc:docMk/>
            <pc:sldMk cId="4099581822" sldId="374"/>
            <ac:picMk id="13" creationId="{F90B8BEF-52C2-A3A3-0997-772525AC5ACE}"/>
          </ac:picMkLst>
        </pc:picChg>
        <pc:picChg chg="add mod">
          <ac:chgData name="Sathwik Kanukuntla" userId="4d5b71af-9d5f-4aba-a737-0e54607c669e" providerId="ADAL" clId="{EEC09DBE-ECE1-D143-ACA8-E22EF602F606}" dt="2023-12-06T10:27:22.306" v="4990" actId="1076"/>
          <ac:picMkLst>
            <pc:docMk/>
            <pc:sldMk cId="4099581822" sldId="374"/>
            <ac:picMk id="14" creationId="{BC8DA9DF-4C46-D0B5-E959-F3166C86F688}"/>
          </ac:picMkLst>
        </pc:picChg>
        <pc:picChg chg="add del mod">
          <ac:chgData name="Sathwik Kanukuntla" userId="4d5b71af-9d5f-4aba-a737-0e54607c669e" providerId="ADAL" clId="{EEC09DBE-ECE1-D143-ACA8-E22EF602F606}" dt="2023-12-06T07:12:31.552" v="1788" actId="21"/>
          <ac:picMkLst>
            <pc:docMk/>
            <pc:sldMk cId="4099581822" sldId="374"/>
            <ac:picMk id="15" creationId="{78153FB5-28F2-A9C9-FBD4-CE7B5F86F01B}"/>
          </ac:picMkLst>
        </pc:picChg>
      </pc:sldChg>
      <pc:sldChg chg="addSp delSp modSp new del mod">
        <pc:chgData name="Sathwik Kanukuntla" userId="4d5b71af-9d5f-4aba-a737-0e54607c669e" providerId="ADAL" clId="{EEC09DBE-ECE1-D143-ACA8-E22EF602F606}" dt="2023-12-06T11:02:41.548" v="6258" actId="2696"/>
        <pc:sldMkLst>
          <pc:docMk/>
          <pc:sldMk cId="1251094724" sldId="375"/>
        </pc:sldMkLst>
        <pc:spChg chg="del">
          <ac:chgData name="Sathwik Kanukuntla" userId="4d5b71af-9d5f-4aba-a737-0e54607c669e" providerId="ADAL" clId="{EEC09DBE-ECE1-D143-ACA8-E22EF602F606}" dt="2023-12-06T07:12:19.799" v="1784" actId="478"/>
          <ac:spMkLst>
            <pc:docMk/>
            <pc:sldMk cId="1251094724" sldId="375"/>
            <ac:spMk id="2" creationId="{63C9CBEC-079A-FCD5-6843-0E592204709E}"/>
          </ac:spMkLst>
        </pc:spChg>
        <pc:spChg chg="del">
          <ac:chgData name="Sathwik Kanukuntla" userId="4d5b71af-9d5f-4aba-a737-0e54607c669e" providerId="ADAL" clId="{EEC09DBE-ECE1-D143-ACA8-E22EF602F606}" dt="2023-12-06T07:12:21.549" v="1785" actId="478"/>
          <ac:spMkLst>
            <pc:docMk/>
            <pc:sldMk cId="1251094724" sldId="375"/>
            <ac:spMk id="3" creationId="{CB91DED0-3B2C-B76F-77F3-798ED6FD5F54}"/>
          </ac:spMkLst>
        </pc:spChg>
        <pc:spChg chg="add mod">
          <ac:chgData name="Sathwik Kanukuntla" userId="4d5b71af-9d5f-4aba-a737-0e54607c669e" providerId="ADAL" clId="{EEC09DBE-ECE1-D143-ACA8-E22EF602F606}" dt="2023-12-06T07:13:09.401" v="1869" actId="20577"/>
          <ac:spMkLst>
            <pc:docMk/>
            <pc:sldMk cId="1251094724" sldId="375"/>
            <ac:spMk id="6" creationId="{34D1BB1F-7806-9BD0-1113-98DA3306A575}"/>
          </ac:spMkLst>
        </pc:spChg>
        <pc:spChg chg="add mod">
          <ac:chgData name="Sathwik Kanukuntla" userId="4d5b71af-9d5f-4aba-a737-0e54607c669e" providerId="ADAL" clId="{EEC09DBE-ECE1-D143-ACA8-E22EF602F606}" dt="2023-12-06T07:16:00.395" v="1939" actId="1076"/>
          <ac:spMkLst>
            <pc:docMk/>
            <pc:sldMk cId="1251094724" sldId="375"/>
            <ac:spMk id="8" creationId="{1FBEA91A-0918-67D2-171A-E18A78D706A4}"/>
          </ac:spMkLst>
        </pc:spChg>
        <pc:picChg chg="add mod">
          <ac:chgData name="Sathwik Kanukuntla" userId="4d5b71af-9d5f-4aba-a737-0e54607c669e" providerId="ADAL" clId="{EEC09DBE-ECE1-D143-ACA8-E22EF602F606}" dt="2023-12-06T07:15:54.425" v="1937" actId="1076"/>
          <ac:picMkLst>
            <pc:docMk/>
            <pc:sldMk cId="1251094724" sldId="375"/>
            <ac:picMk id="5" creationId="{8102F489-12F4-356D-1AF3-1E86A8892863}"/>
          </ac:picMkLst>
        </pc:picChg>
        <pc:picChg chg="add mod">
          <ac:chgData name="Sathwik Kanukuntla" userId="4d5b71af-9d5f-4aba-a737-0e54607c669e" providerId="ADAL" clId="{EEC09DBE-ECE1-D143-ACA8-E22EF602F606}" dt="2023-12-06T07:12:42.513" v="1791" actId="1076"/>
          <ac:picMkLst>
            <pc:docMk/>
            <pc:sldMk cId="1251094724" sldId="375"/>
            <ac:picMk id="7" creationId="{FF64293B-1793-863B-8239-0DE18EBBA177}"/>
          </ac:picMkLst>
        </pc:picChg>
      </pc:sldChg>
      <pc:sldChg chg="add del mod modShow">
        <pc:chgData name="Sathwik Kanukuntla" userId="4d5b71af-9d5f-4aba-a737-0e54607c669e" providerId="ADAL" clId="{EEC09DBE-ECE1-D143-ACA8-E22EF602F606}" dt="2023-12-06T12:06:30.673" v="7158" actId="2696"/>
        <pc:sldMkLst>
          <pc:docMk/>
          <pc:sldMk cId="2110220534" sldId="375"/>
        </pc:sldMkLst>
      </pc:sldChg>
      <pc:sldChg chg="addSp delSp modSp add del mod">
        <pc:chgData name="Sathwik Kanukuntla" userId="4d5b71af-9d5f-4aba-a737-0e54607c669e" providerId="ADAL" clId="{EEC09DBE-ECE1-D143-ACA8-E22EF602F606}" dt="2023-12-06T11:12:42.871" v="6348" actId="2696"/>
        <pc:sldMkLst>
          <pc:docMk/>
          <pc:sldMk cId="528949660" sldId="376"/>
        </pc:sldMkLst>
        <pc:spChg chg="mod">
          <ac:chgData name="Sathwik Kanukuntla" userId="4d5b71af-9d5f-4aba-a737-0e54607c669e" providerId="ADAL" clId="{EEC09DBE-ECE1-D143-ACA8-E22EF602F606}" dt="2023-12-06T07:16:32.806" v="2036" actId="20577"/>
          <ac:spMkLst>
            <pc:docMk/>
            <pc:sldMk cId="528949660" sldId="376"/>
            <ac:spMk id="6" creationId="{34D1BB1F-7806-9BD0-1113-98DA3306A575}"/>
          </ac:spMkLst>
        </pc:spChg>
        <pc:picChg chg="add mod">
          <ac:chgData name="Sathwik Kanukuntla" userId="4d5b71af-9d5f-4aba-a737-0e54607c669e" providerId="ADAL" clId="{EEC09DBE-ECE1-D143-ACA8-E22EF602F606}" dt="2023-12-06T07:14:51.405" v="1873"/>
          <ac:picMkLst>
            <pc:docMk/>
            <pc:sldMk cId="528949660" sldId="376"/>
            <ac:picMk id="2" creationId="{92249609-408B-3389-BD53-F1813096CD57}"/>
          </ac:picMkLst>
        </pc:picChg>
        <pc:picChg chg="del">
          <ac:chgData name="Sathwik Kanukuntla" userId="4d5b71af-9d5f-4aba-a737-0e54607c669e" providerId="ADAL" clId="{EEC09DBE-ECE1-D143-ACA8-E22EF602F606}" dt="2023-12-06T07:14:47.505" v="1871" actId="478"/>
          <ac:picMkLst>
            <pc:docMk/>
            <pc:sldMk cId="528949660" sldId="376"/>
            <ac:picMk id="5" creationId="{8102F489-12F4-356D-1AF3-1E86A8892863}"/>
          </ac:picMkLst>
        </pc:picChg>
        <pc:picChg chg="del">
          <ac:chgData name="Sathwik Kanukuntla" userId="4d5b71af-9d5f-4aba-a737-0e54607c669e" providerId="ADAL" clId="{EEC09DBE-ECE1-D143-ACA8-E22EF602F606}" dt="2023-12-06T07:14:49.272" v="1872" actId="478"/>
          <ac:picMkLst>
            <pc:docMk/>
            <pc:sldMk cId="528949660" sldId="376"/>
            <ac:picMk id="7" creationId="{FF64293B-1793-863B-8239-0DE18EBBA177}"/>
          </ac:picMkLst>
        </pc:picChg>
      </pc:sldChg>
      <pc:sldChg chg="add del mod modShow">
        <pc:chgData name="Sathwik Kanukuntla" userId="4d5b71af-9d5f-4aba-a737-0e54607c669e" providerId="ADAL" clId="{EEC09DBE-ECE1-D143-ACA8-E22EF602F606}" dt="2023-12-06T12:06:31.464" v="7159" actId="2696"/>
        <pc:sldMkLst>
          <pc:docMk/>
          <pc:sldMk cId="4250205089" sldId="376"/>
        </pc:sldMkLst>
      </pc:sldChg>
      <pc:sldChg chg="addSp delSp modSp add del mod">
        <pc:chgData name="Sathwik Kanukuntla" userId="4d5b71af-9d5f-4aba-a737-0e54607c669e" providerId="ADAL" clId="{EEC09DBE-ECE1-D143-ACA8-E22EF602F606}" dt="2023-12-06T11:54:09.240" v="6998" actId="2696"/>
        <pc:sldMkLst>
          <pc:docMk/>
          <pc:sldMk cId="3762797622" sldId="377"/>
        </pc:sldMkLst>
        <pc:spChg chg="del">
          <ac:chgData name="Sathwik Kanukuntla" userId="4d5b71af-9d5f-4aba-a737-0e54607c669e" providerId="ADAL" clId="{EEC09DBE-ECE1-D143-ACA8-E22EF602F606}" dt="2023-12-06T07:20:48.356" v="2038" actId="478"/>
          <ac:spMkLst>
            <pc:docMk/>
            <pc:sldMk cId="3762797622" sldId="377"/>
            <ac:spMk id="2" creationId="{B7427D55-CAB3-4808-FEF7-E00AF4FAE98A}"/>
          </ac:spMkLst>
        </pc:spChg>
        <pc:spChg chg="add mod">
          <ac:chgData name="Sathwik Kanukuntla" userId="4d5b71af-9d5f-4aba-a737-0e54607c669e" providerId="ADAL" clId="{EEC09DBE-ECE1-D143-ACA8-E22EF602F606}" dt="2023-12-06T07:22:07.316" v="2146" actId="20577"/>
          <ac:spMkLst>
            <pc:docMk/>
            <pc:sldMk cId="3762797622" sldId="377"/>
            <ac:spMk id="5" creationId="{FB171AF6-BD63-3934-62E5-BE40D6F4A48C}"/>
          </ac:spMkLst>
        </pc:spChg>
        <pc:spChg chg="add mod">
          <ac:chgData name="Sathwik Kanukuntla" userId="4d5b71af-9d5f-4aba-a737-0e54607c669e" providerId="ADAL" clId="{EEC09DBE-ECE1-D143-ACA8-E22EF602F606}" dt="2023-12-06T07:23:45.629" v="2172" actId="20577"/>
          <ac:spMkLst>
            <pc:docMk/>
            <pc:sldMk cId="3762797622" sldId="377"/>
            <ac:spMk id="7" creationId="{C08EBB4E-3DF0-D2A3-8216-2049808BD6EF}"/>
          </ac:spMkLst>
        </pc:spChg>
        <pc:spChg chg="del">
          <ac:chgData name="Sathwik Kanukuntla" userId="4d5b71af-9d5f-4aba-a737-0e54607c669e" providerId="ADAL" clId="{EEC09DBE-ECE1-D143-ACA8-E22EF602F606}" dt="2023-12-06T07:20:48.356" v="2038" actId="478"/>
          <ac:spMkLst>
            <pc:docMk/>
            <pc:sldMk cId="3762797622" sldId="377"/>
            <ac:spMk id="11" creationId="{0B26E91E-82D9-6C58-72EF-492917CCF434}"/>
          </ac:spMkLst>
        </pc:spChg>
        <pc:graphicFrameChg chg="del">
          <ac:chgData name="Sathwik Kanukuntla" userId="4d5b71af-9d5f-4aba-a737-0e54607c669e" providerId="ADAL" clId="{EEC09DBE-ECE1-D143-ACA8-E22EF602F606}" dt="2023-12-06T07:20:48.356" v="2038" actId="478"/>
          <ac:graphicFrameMkLst>
            <pc:docMk/>
            <pc:sldMk cId="3762797622" sldId="377"/>
            <ac:graphicFrameMk id="9" creationId="{7AE9A404-AC25-06E2-E697-1F887C3E3E85}"/>
          </ac:graphicFrameMkLst>
        </pc:graphicFrameChg>
        <pc:picChg chg="add mod">
          <ac:chgData name="Sathwik Kanukuntla" userId="4d5b71af-9d5f-4aba-a737-0e54607c669e" providerId="ADAL" clId="{EEC09DBE-ECE1-D143-ACA8-E22EF602F606}" dt="2023-12-06T07:20:50.304" v="2039"/>
          <ac:picMkLst>
            <pc:docMk/>
            <pc:sldMk cId="3762797622" sldId="377"/>
            <ac:picMk id="3" creationId="{7813CCCD-69F0-E7BF-B344-91C214C34EC2}"/>
          </ac:picMkLst>
        </pc:picChg>
        <pc:picChg chg="add mod">
          <ac:chgData name="Sathwik Kanukuntla" userId="4d5b71af-9d5f-4aba-a737-0e54607c669e" providerId="ADAL" clId="{EEC09DBE-ECE1-D143-ACA8-E22EF602F606}" dt="2023-12-06T07:23:23.098" v="2149" actId="1076"/>
          <ac:picMkLst>
            <pc:docMk/>
            <pc:sldMk cId="3762797622" sldId="377"/>
            <ac:picMk id="6" creationId="{5434C6FA-2DD4-F5B2-724A-125F027CD3CD}"/>
          </ac:picMkLst>
        </pc:picChg>
      </pc:sldChg>
      <pc:sldChg chg="addSp delSp modSp add del mod">
        <pc:chgData name="Sathwik Kanukuntla" userId="4d5b71af-9d5f-4aba-a737-0e54607c669e" providerId="ADAL" clId="{EEC09DBE-ECE1-D143-ACA8-E22EF602F606}" dt="2023-12-06T11:54:15.255" v="6999" actId="2696"/>
        <pc:sldMkLst>
          <pc:docMk/>
          <pc:sldMk cId="2991446298" sldId="378"/>
        </pc:sldMkLst>
        <pc:spChg chg="mod">
          <ac:chgData name="Sathwik Kanukuntla" userId="4d5b71af-9d5f-4aba-a737-0e54607c669e" providerId="ADAL" clId="{EEC09DBE-ECE1-D143-ACA8-E22EF602F606}" dt="2023-12-06T07:25:39.702" v="2254" actId="20577"/>
          <ac:spMkLst>
            <pc:docMk/>
            <pc:sldMk cId="2991446298" sldId="378"/>
            <ac:spMk id="5" creationId="{FB171AF6-BD63-3934-62E5-BE40D6F4A48C}"/>
          </ac:spMkLst>
        </pc:spChg>
        <pc:spChg chg="mod">
          <ac:chgData name="Sathwik Kanukuntla" userId="4d5b71af-9d5f-4aba-a737-0e54607c669e" providerId="ADAL" clId="{EEC09DBE-ECE1-D143-ACA8-E22EF602F606}" dt="2023-12-06T07:34:30.305" v="2260" actId="1076"/>
          <ac:spMkLst>
            <pc:docMk/>
            <pc:sldMk cId="2991446298" sldId="378"/>
            <ac:spMk id="7" creationId="{C08EBB4E-3DF0-D2A3-8216-2049808BD6EF}"/>
          </ac:spMkLst>
        </pc:spChg>
        <pc:picChg chg="add mod">
          <ac:chgData name="Sathwik Kanukuntla" userId="4d5b71af-9d5f-4aba-a737-0e54607c669e" providerId="ADAL" clId="{EEC09DBE-ECE1-D143-ACA8-E22EF602F606}" dt="2023-12-06T07:28:07.904" v="2256" actId="1076"/>
          <ac:picMkLst>
            <pc:docMk/>
            <pc:sldMk cId="2991446298" sldId="378"/>
            <ac:picMk id="2" creationId="{BAB7F6DF-1F70-91E4-3F06-F266932D708D}"/>
          </ac:picMkLst>
        </pc:picChg>
        <pc:picChg chg="del">
          <ac:chgData name="Sathwik Kanukuntla" userId="4d5b71af-9d5f-4aba-a737-0e54607c669e" providerId="ADAL" clId="{EEC09DBE-ECE1-D143-ACA8-E22EF602F606}" dt="2023-12-06T07:25:07.382" v="2174" actId="478"/>
          <ac:picMkLst>
            <pc:docMk/>
            <pc:sldMk cId="2991446298" sldId="378"/>
            <ac:picMk id="3" creationId="{7813CCCD-69F0-E7BF-B344-91C214C34EC2}"/>
          </ac:picMkLst>
        </pc:picChg>
        <pc:picChg chg="del">
          <ac:chgData name="Sathwik Kanukuntla" userId="4d5b71af-9d5f-4aba-a737-0e54607c669e" providerId="ADAL" clId="{EEC09DBE-ECE1-D143-ACA8-E22EF602F606}" dt="2023-12-06T07:25:11.310" v="2176" actId="478"/>
          <ac:picMkLst>
            <pc:docMk/>
            <pc:sldMk cId="2991446298" sldId="378"/>
            <ac:picMk id="6" creationId="{5434C6FA-2DD4-F5B2-724A-125F027CD3CD}"/>
          </ac:picMkLst>
        </pc:picChg>
        <pc:picChg chg="add del mod">
          <ac:chgData name="Sathwik Kanukuntla" userId="4d5b71af-9d5f-4aba-a737-0e54607c669e" providerId="ADAL" clId="{EEC09DBE-ECE1-D143-ACA8-E22EF602F606}" dt="2023-12-06T07:28:42.317" v="2259" actId="478"/>
          <ac:picMkLst>
            <pc:docMk/>
            <pc:sldMk cId="2991446298" sldId="378"/>
            <ac:picMk id="9" creationId="{D08A27D4-4CE1-7948-0973-39D9BE2E500A}"/>
          </ac:picMkLst>
        </pc:picChg>
        <pc:picChg chg="add del mod">
          <ac:chgData name="Sathwik Kanukuntla" userId="4d5b71af-9d5f-4aba-a737-0e54607c669e" providerId="ADAL" clId="{EEC09DBE-ECE1-D143-ACA8-E22EF602F606}" dt="2023-12-06T07:36:07.578" v="2263" actId="478"/>
          <ac:picMkLst>
            <pc:docMk/>
            <pc:sldMk cId="2991446298" sldId="378"/>
            <ac:picMk id="10" creationId="{0E8D472C-2FF9-0BDE-26EE-60F1BDA1D0FA}"/>
          </ac:picMkLst>
        </pc:picChg>
      </pc:sldChg>
      <pc:sldChg chg="addSp delSp modSp add del mod ord">
        <pc:chgData name="Sathwik Kanukuntla" userId="4d5b71af-9d5f-4aba-a737-0e54607c669e" providerId="ADAL" clId="{EEC09DBE-ECE1-D143-ACA8-E22EF602F606}" dt="2023-12-06T12:06:16.944" v="7150" actId="2696"/>
        <pc:sldMkLst>
          <pc:docMk/>
          <pc:sldMk cId="591139746" sldId="379"/>
        </pc:sldMkLst>
        <pc:spChg chg="mod">
          <ac:chgData name="Sathwik Kanukuntla" userId="4d5b71af-9d5f-4aba-a737-0e54607c669e" providerId="ADAL" clId="{EEC09DBE-ECE1-D143-ACA8-E22EF602F606}" dt="2023-12-06T07:37:55.241" v="2327" actId="20577"/>
          <ac:spMkLst>
            <pc:docMk/>
            <pc:sldMk cId="591139746" sldId="379"/>
            <ac:spMk id="5" creationId="{FB171AF6-BD63-3934-62E5-BE40D6F4A48C}"/>
          </ac:spMkLst>
        </pc:spChg>
        <pc:spChg chg="del">
          <ac:chgData name="Sathwik Kanukuntla" userId="4d5b71af-9d5f-4aba-a737-0e54607c669e" providerId="ADAL" clId="{EEC09DBE-ECE1-D143-ACA8-E22EF602F606}" dt="2023-12-06T07:38:02.142" v="2330" actId="478"/>
          <ac:spMkLst>
            <pc:docMk/>
            <pc:sldMk cId="591139746" sldId="379"/>
            <ac:spMk id="7" creationId="{C08EBB4E-3DF0-D2A3-8216-2049808BD6EF}"/>
          </ac:spMkLst>
        </pc:spChg>
        <pc:picChg chg="del">
          <ac:chgData name="Sathwik Kanukuntla" userId="4d5b71af-9d5f-4aba-a737-0e54607c669e" providerId="ADAL" clId="{EEC09DBE-ECE1-D143-ACA8-E22EF602F606}" dt="2023-12-06T07:37:32.501" v="2265" actId="478"/>
          <ac:picMkLst>
            <pc:docMk/>
            <pc:sldMk cId="591139746" sldId="379"/>
            <ac:picMk id="2" creationId="{BAB7F6DF-1F70-91E4-3F06-F266932D708D}"/>
          </ac:picMkLst>
        </pc:picChg>
        <pc:picChg chg="add mod">
          <ac:chgData name="Sathwik Kanukuntla" userId="4d5b71af-9d5f-4aba-a737-0e54607c669e" providerId="ADAL" clId="{EEC09DBE-ECE1-D143-ACA8-E22EF602F606}" dt="2023-12-06T12:05:18.436" v="7139" actId="14100"/>
          <ac:picMkLst>
            <pc:docMk/>
            <pc:sldMk cId="591139746" sldId="379"/>
            <ac:picMk id="3" creationId="{A43A6B3F-B187-3226-928C-582BD42049F6}"/>
          </ac:picMkLst>
        </pc:picChg>
      </pc:sldChg>
      <pc:sldChg chg="addSp delSp modSp add del mod modClrScheme chgLayout">
        <pc:chgData name="Sathwik Kanukuntla" userId="4d5b71af-9d5f-4aba-a737-0e54607c669e" providerId="ADAL" clId="{EEC09DBE-ECE1-D143-ACA8-E22EF602F606}" dt="2023-12-06T08:09:35.846" v="2411" actId="2696"/>
        <pc:sldMkLst>
          <pc:docMk/>
          <pc:sldMk cId="636659802" sldId="380"/>
        </pc:sldMkLst>
        <pc:spChg chg="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" creationId="{00000000-0000-0000-0000-000000000000}"/>
          </ac:spMkLst>
        </pc:spChg>
        <pc:spChg chg="mod or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8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32" creationId="{FEA0EDAD-21AB-F770-3AF4-AA6485B2CF60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34" creationId="{077BC5E2-837B-EA95-ECB8-E2FEAE953E0F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36" creationId="{0E6AC599-319F-F05A-DCF7-92AC8814980C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38" creationId="{B9AE9600-48A9-181C-00F3-1D9A77F55EDB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0" creationId="{78E7430F-0924-0873-B102-F8CF08A655E0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2" creationId="{32650649-D660-FC90-CB3D-9DD99D034F60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4" creationId="{9447677B-C65D-F1EC-2858-C5EB93CD161F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6" creationId="{98A51340-CE06-46FE-0F9E-4E70191F9F01}"/>
          </ac:spMkLst>
        </pc:spChg>
        <pc:spChg chg="add del mod">
          <ac:chgData name="Sathwik Kanukuntla" userId="4d5b71af-9d5f-4aba-a737-0e54607c669e" providerId="ADAL" clId="{EEC09DBE-ECE1-D143-ACA8-E22EF602F606}" dt="2023-12-06T08:08:30.623" v="2397" actId="26606"/>
          <ac:spMkLst>
            <pc:docMk/>
            <pc:sldMk cId="636659802" sldId="380"/>
            <ac:spMk id="48" creationId="{8F89BBB6-D363-8803-1A90-B0FB88621245}"/>
          </ac:spMkLst>
        </pc:spChg>
        <pc:picChg chg="del">
          <ac:chgData name="Sathwik Kanukuntla" userId="4d5b71af-9d5f-4aba-a737-0e54607c669e" providerId="ADAL" clId="{EEC09DBE-ECE1-D143-ACA8-E22EF602F606}" dt="2023-12-06T07:48:50.642" v="2358" actId="478"/>
          <ac:picMkLst>
            <pc:docMk/>
            <pc:sldMk cId="636659802" sldId="380"/>
            <ac:picMk id="2" creationId="{708409C7-6A30-1356-7A4F-E5B602F8FA7E}"/>
          </ac:picMkLst>
        </pc:picChg>
        <pc:picChg chg="del">
          <ac:chgData name="Sathwik Kanukuntla" userId="4d5b71af-9d5f-4aba-a737-0e54607c669e" providerId="ADAL" clId="{EEC09DBE-ECE1-D143-ACA8-E22EF602F606}" dt="2023-12-06T07:48:54.245" v="2360" actId="478"/>
          <ac:picMkLst>
            <pc:docMk/>
            <pc:sldMk cId="636659802" sldId="380"/>
            <ac:picMk id="3" creationId="{9DDEAAA3-1CC1-0C41-FDCC-72A05F795992}"/>
          </ac:picMkLst>
        </pc:picChg>
        <pc:picChg chg="del">
          <ac:chgData name="Sathwik Kanukuntla" userId="4d5b71af-9d5f-4aba-a737-0e54607c669e" providerId="ADAL" clId="{EEC09DBE-ECE1-D143-ACA8-E22EF602F606}" dt="2023-12-06T07:48:52.454" v="2359" actId="478"/>
          <ac:picMkLst>
            <pc:docMk/>
            <pc:sldMk cId="636659802" sldId="380"/>
            <ac:picMk id="5" creationId="{28CB697B-4C7F-DAB7-A5A5-62F499468246}"/>
          </ac:picMkLst>
        </pc:picChg>
        <pc:picChg chg="del">
          <ac:chgData name="Sathwik Kanukuntla" userId="4d5b71af-9d5f-4aba-a737-0e54607c669e" providerId="ADAL" clId="{EEC09DBE-ECE1-D143-ACA8-E22EF602F606}" dt="2023-12-06T07:48:55.700" v="2361" actId="478"/>
          <ac:picMkLst>
            <pc:docMk/>
            <pc:sldMk cId="636659802" sldId="380"/>
            <ac:picMk id="6" creationId="{6A65AD08-E9BA-2426-BBF6-9BDB2B178062}"/>
          </ac:picMkLst>
        </pc:picChg>
        <pc:picChg chg="add del mod">
          <ac:chgData name="Sathwik Kanukuntla" userId="4d5b71af-9d5f-4aba-a737-0e54607c669e" providerId="ADAL" clId="{EEC09DBE-ECE1-D143-ACA8-E22EF602F606}" dt="2023-12-06T08:06:23.100" v="2381" actId="478"/>
          <ac:picMkLst>
            <pc:docMk/>
            <pc:sldMk cId="636659802" sldId="380"/>
            <ac:picMk id="9" creationId="{E8744D45-01ED-C50A-B598-9DAD0A9C949A}"/>
          </ac:picMkLst>
        </pc:picChg>
        <pc:picChg chg="add del mod">
          <ac:chgData name="Sathwik Kanukuntla" userId="4d5b71af-9d5f-4aba-a737-0e54607c669e" providerId="ADAL" clId="{EEC09DBE-ECE1-D143-ACA8-E22EF602F606}" dt="2023-12-06T08:06:22.028" v="2380" actId="478"/>
          <ac:picMkLst>
            <pc:docMk/>
            <pc:sldMk cId="636659802" sldId="380"/>
            <ac:picMk id="11" creationId="{A8D9C620-DEC2-92E3-810F-D0CFF1B17BFF}"/>
          </ac:picMkLst>
        </pc:picChg>
        <pc:picChg chg="add del mod">
          <ac:chgData name="Sathwik Kanukuntla" userId="4d5b71af-9d5f-4aba-a737-0e54607c669e" providerId="ADAL" clId="{EEC09DBE-ECE1-D143-ACA8-E22EF602F606}" dt="2023-12-06T08:06:21.156" v="2379" actId="478"/>
          <ac:picMkLst>
            <pc:docMk/>
            <pc:sldMk cId="636659802" sldId="380"/>
            <ac:picMk id="13" creationId="{279A68DB-5E9F-AA63-10CF-0E46C55A7B4A}"/>
          </ac:picMkLst>
        </pc:picChg>
        <pc:picChg chg="add del mod">
          <ac:chgData name="Sathwik Kanukuntla" userId="4d5b71af-9d5f-4aba-a737-0e54607c669e" providerId="ADAL" clId="{EEC09DBE-ECE1-D143-ACA8-E22EF602F606}" dt="2023-12-06T08:06:19.837" v="2378" actId="478"/>
          <ac:picMkLst>
            <pc:docMk/>
            <pc:sldMk cId="636659802" sldId="380"/>
            <ac:picMk id="15" creationId="{4513A180-0F6C-1517-4002-C893730A394A}"/>
          </ac:picMkLst>
        </pc:picChg>
        <pc:picChg chg="add del mod">
          <ac:chgData name="Sathwik Kanukuntla" userId="4d5b71af-9d5f-4aba-a737-0e54607c669e" providerId="ADAL" clId="{EEC09DBE-ECE1-D143-ACA8-E22EF602F606}" dt="2023-12-06T08:06:17.947" v="2377" actId="478"/>
          <ac:picMkLst>
            <pc:docMk/>
            <pc:sldMk cId="636659802" sldId="380"/>
            <ac:picMk id="17" creationId="{A219B421-6AA9-18F9-A9D3-B8B46BFD9C59}"/>
          </ac:picMkLst>
        </pc:picChg>
        <pc:picChg chg="add del mod">
          <ac:chgData name="Sathwik Kanukuntla" userId="4d5b71af-9d5f-4aba-a737-0e54607c669e" providerId="ADAL" clId="{EEC09DBE-ECE1-D143-ACA8-E22EF602F606}" dt="2023-12-06T08:06:24.541" v="2382" actId="478"/>
          <ac:picMkLst>
            <pc:docMk/>
            <pc:sldMk cId="636659802" sldId="380"/>
            <ac:picMk id="19" creationId="{506D7841-A87F-53B3-532B-A40BEF833ECF}"/>
          </ac:picMkLst>
        </pc:picChg>
        <pc:picChg chg="add mod ord">
          <ac:chgData name="Sathwik Kanukuntla" userId="4d5b71af-9d5f-4aba-a737-0e54607c669e" providerId="ADAL" clId="{EEC09DBE-ECE1-D143-ACA8-E22EF602F606}" dt="2023-12-06T08:09:23.112" v="2410" actId="1076"/>
          <ac:picMkLst>
            <pc:docMk/>
            <pc:sldMk cId="636659802" sldId="380"/>
            <ac:picMk id="21" creationId="{9CE6C03E-E75D-A82B-9322-84A0EF7A6722}"/>
          </ac:picMkLst>
        </pc:picChg>
        <pc:picChg chg="add mod">
          <ac:chgData name="Sathwik Kanukuntla" userId="4d5b71af-9d5f-4aba-a737-0e54607c669e" providerId="ADAL" clId="{EEC09DBE-ECE1-D143-ACA8-E22EF602F606}" dt="2023-12-06T08:09:22.022" v="2409" actId="1076"/>
          <ac:picMkLst>
            <pc:docMk/>
            <pc:sldMk cId="636659802" sldId="380"/>
            <ac:picMk id="23" creationId="{B5842D69-8A2C-44E1-84F0-929A5206D724}"/>
          </ac:picMkLst>
        </pc:picChg>
        <pc:picChg chg="add mod">
          <ac:chgData name="Sathwik Kanukuntla" userId="4d5b71af-9d5f-4aba-a737-0e54607c669e" providerId="ADAL" clId="{EEC09DBE-ECE1-D143-ACA8-E22EF602F606}" dt="2023-12-06T08:09:21.044" v="2408" actId="1076"/>
          <ac:picMkLst>
            <pc:docMk/>
            <pc:sldMk cId="636659802" sldId="380"/>
            <ac:picMk id="25" creationId="{139C0418-45EF-BC14-7065-FB8A452A76A4}"/>
          </ac:picMkLst>
        </pc:picChg>
        <pc:picChg chg="add mod">
          <ac:chgData name="Sathwik Kanukuntla" userId="4d5b71af-9d5f-4aba-a737-0e54607c669e" providerId="ADAL" clId="{EEC09DBE-ECE1-D143-ACA8-E22EF602F606}" dt="2023-12-06T08:09:20.087" v="2407" actId="1076"/>
          <ac:picMkLst>
            <pc:docMk/>
            <pc:sldMk cId="636659802" sldId="380"/>
            <ac:picMk id="27" creationId="{E0E39D1D-E9BA-94E6-18BF-901C35238072}"/>
          </ac:picMkLst>
        </pc:picChg>
        <pc:picChg chg="add mod">
          <ac:chgData name="Sathwik Kanukuntla" userId="4d5b71af-9d5f-4aba-a737-0e54607c669e" providerId="ADAL" clId="{EEC09DBE-ECE1-D143-ACA8-E22EF602F606}" dt="2023-12-06T08:09:19.011" v="2406" actId="1076"/>
          <ac:picMkLst>
            <pc:docMk/>
            <pc:sldMk cId="636659802" sldId="380"/>
            <ac:picMk id="29" creationId="{8881C52E-1593-FDB4-2EE9-B2327B26A194}"/>
          </ac:picMkLst>
        </pc:picChg>
        <pc:picChg chg="add mod">
          <ac:chgData name="Sathwik Kanukuntla" userId="4d5b71af-9d5f-4aba-a737-0e54607c669e" providerId="ADAL" clId="{EEC09DBE-ECE1-D143-ACA8-E22EF602F606}" dt="2023-12-06T08:09:17.820" v="2405" actId="1076"/>
          <ac:picMkLst>
            <pc:docMk/>
            <pc:sldMk cId="636659802" sldId="380"/>
            <ac:picMk id="31" creationId="{9BCBB99F-AC72-D093-3F3F-5BCF35C8D173}"/>
          </ac:picMkLst>
        </pc:picChg>
      </pc:sldChg>
      <pc:sldChg chg="addSp delSp modSp add mod modClrScheme chgLayout">
        <pc:chgData name="Sathwik Kanukuntla" userId="4d5b71af-9d5f-4aba-a737-0e54607c669e" providerId="ADAL" clId="{EEC09DBE-ECE1-D143-ACA8-E22EF602F606}" dt="2023-12-06T12:07:07.248" v="7164" actId="122"/>
        <pc:sldMkLst>
          <pc:docMk/>
          <pc:sldMk cId="3452589526" sldId="380"/>
        </pc:sldMkLst>
        <pc:spChg chg="mod">
          <ac:chgData name="Sathwik Kanukuntla" userId="4d5b71af-9d5f-4aba-a737-0e54607c669e" providerId="ADAL" clId="{EEC09DBE-ECE1-D143-ACA8-E22EF602F606}" dt="2023-12-06T12:07:07.248" v="7164" actId="122"/>
          <ac:spMkLst>
            <pc:docMk/>
            <pc:sldMk cId="3452589526" sldId="380"/>
            <ac:spMk id="4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6T08:09:58.835" v="2415"/>
          <ac:spMkLst>
            <pc:docMk/>
            <pc:sldMk cId="3452589526" sldId="380"/>
            <ac:spMk id="7" creationId="{A3D61B4A-E63A-CE92-46D9-4124DA0D0079}"/>
          </ac:spMkLst>
        </pc:spChg>
        <pc:spChg chg="mod ord">
          <ac:chgData name="Sathwik Kanukuntla" userId="4d5b71af-9d5f-4aba-a737-0e54607c669e" providerId="ADAL" clId="{EEC09DBE-ECE1-D143-ACA8-E22EF602F606}" dt="2023-12-06T08:13:24.042" v="2509" actId="26606"/>
          <ac:spMkLst>
            <pc:docMk/>
            <pc:sldMk cId="3452589526" sldId="380"/>
            <ac:spMk id="8" creationId="{00000000-0000-0000-0000-000000000000}"/>
          </ac:spMkLst>
        </pc:spChg>
        <pc:spChg chg="add mod">
          <ac:chgData name="Sathwik Kanukuntla" userId="4d5b71af-9d5f-4aba-a737-0e54607c669e" providerId="ADAL" clId="{EEC09DBE-ECE1-D143-ACA8-E22EF602F606}" dt="2023-12-06T08:13:24.042" v="2509" actId="26606"/>
          <ac:spMkLst>
            <pc:docMk/>
            <pc:sldMk cId="3452589526" sldId="380"/>
            <ac:spMk id="19" creationId="{E1E1FDC9-1232-80C6-CA3D-91AEDF2D49A3}"/>
          </ac:spMkLst>
        </pc:spChg>
        <pc:spChg chg="add del mod">
          <ac:chgData name="Sathwik Kanukuntla" userId="4d5b71af-9d5f-4aba-a737-0e54607c669e" providerId="ADAL" clId="{EEC09DBE-ECE1-D143-ACA8-E22EF602F606}" dt="2023-12-06T08:11:11.670" v="2475" actId="26606"/>
          <ac:spMkLst>
            <pc:docMk/>
            <pc:sldMk cId="3452589526" sldId="380"/>
            <ac:spMk id="21" creationId="{C923FD9C-A6A1-C277-611B-D32A831D8E11}"/>
          </ac:spMkLst>
        </pc:spChg>
        <pc:spChg chg="add del mod">
          <ac:chgData name="Sathwik Kanukuntla" userId="4d5b71af-9d5f-4aba-a737-0e54607c669e" providerId="ADAL" clId="{EEC09DBE-ECE1-D143-ACA8-E22EF602F606}" dt="2023-12-06T08:11:11.670" v="2475" actId="26606"/>
          <ac:spMkLst>
            <pc:docMk/>
            <pc:sldMk cId="3452589526" sldId="380"/>
            <ac:spMk id="23" creationId="{9EAE818D-4D1F-B0B6-F06A-D6CC2CED5FDC}"/>
          </ac:spMkLst>
        </pc:spChg>
        <pc:spChg chg="add del mod">
          <ac:chgData name="Sathwik Kanukuntla" userId="4d5b71af-9d5f-4aba-a737-0e54607c669e" providerId="ADAL" clId="{EEC09DBE-ECE1-D143-ACA8-E22EF602F606}" dt="2023-12-06T08:11:11.670" v="2475" actId="26606"/>
          <ac:spMkLst>
            <pc:docMk/>
            <pc:sldMk cId="3452589526" sldId="380"/>
            <ac:spMk id="25" creationId="{F5007EB4-4F31-026E-809E-EF2F9738CCFD}"/>
          </ac:spMkLst>
        </pc:spChg>
        <pc:spChg chg="add del mod">
          <ac:chgData name="Sathwik Kanukuntla" userId="4d5b71af-9d5f-4aba-a737-0e54607c669e" providerId="ADAL" clId="{EEC09DBE-ECE1-D143-ACA8-E22EF602F606}" dt="2023-12-06T08:11:11.670" v="2475" actId="26606"/>
          <ac:spMkLst>
            <pc:docMk/>
            <pc:sldMk cId="3452589526" sldId="380"/>
            <ac:spMk id="27" creationId="{7201437F-FCEC-A0D5-81EB-1A00B48BC096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29" creationId="{BBAF7D82-3CFF-F355-4B34-13FD68B9703D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0" creationId="{73880D04-1C21-03A6-063E-07AEF492D6D4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1" creationId="{09F28950-919A-D78C-D262-CE0DBEDA46D8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2" creationId="{CC274678-2349-107C-92CA-7D751E4B4ECB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3" creationId="{0037F5BE-0DCE-4A49-8D82-766C2251A03A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4" creationId="{C2B951DA-2B5D-34E6-ADF0-C1C8AE9C5B06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5" creationId="{8F8EF9BF-AF9D-5F4B-FEA4-58E7094ECB6F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6" creationId="{D2F108F8-2885-8B55-F5EB-F5998148F3DF}"/>
          </ac:spMkLst>
        </pc:spChg>
        <pc:spChg chg="add del mod">
          <ac:chgData name="Sathwik Kanukuntla" userId="4d5b71af-9d5f-4aba-a737-0e54607c669e" providerId="ADAL" clId="{EEC09DBE-ECE1-D143-ACA8-E22EF602F606}" dt="2023-12-06T08:11:26.007" v="2477" actId="26606"/>
          <ac:spMkLst>
            <pc:docMk/>
            <pc:sldMk cId="3452589526" sldId="380"/>
            <ac:spMk id="37" creationId="{0A2E5844-2A65-B0E7-EBB9-A7CA841B8532}"/>
          </ac:spMkLst>
        </pc:spChg>
        <pc:picChg chg="del">
          <ac:chgData name="Sathwik Kanukuntla" userId="4d5b71af-9d5f-4aba-a737-0e54607c669e" providerId="ADAL" clId="{EEC09DBE-ECE1-D143-ACA8-E22EF602F606}" dt="2023-12-06T08:10:00.922" v="2416" actId="478"/>
          <ac:picMkLst>
            <pc:docMk/>
            <pc:sldMk cId="3452589526" sldId="380"/>
            <ac:picMk id="2" creationId="{708409C7-6A30-1356-7A4F-E5B602F8FA7E}"/>
          </ac:picMkLst>
        </pc:picChg>
        <pc:picChg chg="del">
          <ac:chgData name="Sathwik Kanukuntla" userId="4d5b71af-9d5f-4aba-a737-0e54607c669e" providerId="ADAL" clId="{EEC09DBE-ECE1-D143-ACA8-E22EF602F606}" dt="2023-12-06T08:10:00.922" v="2416" actId="478"/>
          <ac:picMkLst>
            <pc:docMk/>
            <pc:sldMk cId="3452589526" sldId="380"/>
            <ac:picMk id="3" creationId="{9DDEAAA3-1CC1-0C41-FDCC-72A05F795992}"/>
          </ac:picMkLst>
        </pc:picChg>
        <pc:picChg chg="del">
          <ac:chgData name="Sathwik Kanukuntla" userId="4d5b71af-9d5f-4aba-a737-0e54607c669e" providerId="ADAL" clId="{EEC09DBE-ECE1-D143-ACA8-E22EF602F606}" dt="2023-12-06T08:10:00.922" v="2416" actId="478"/>
          <ac:picMkLst>
            <pc:docMk/>
            <pc:sldMk cId="3452589526" sldId="380"/>
            <ac:picMk id="5" creationId="{28CB697B-4C7F-DAB7-A5A5-62F499468246}"/>
          </ac:picMkLst>
        </pc:picChg>
        <pc:picChg chg="del">
          <ac:chgData name="Sathwik Kanukuntla" userId="4d5b71af-9d5f-4aba-a737-0e54607c669e" providerId="ADAL" clId="{EEC09DBE-ECE1-D143-ACA8-E22EF602F606}" dt="2023-12-06T08:10:00.922" v="2416" actId="478"/>
          <ac:picMkLst>
            <pc:docMk/>
            <pc:sldMk cId="3452589526" sldId="380"/>
            <ac:picMk id="6" creationId="{6A65AD08-E9BA-2426-BBF6-9BDB2B178062}"/>
          </ac:picMkLst>
        </pc:picChg>
        <pc:picChg chg="add mod ord">
          <ac:chgData name="Sathwik Kanukuntla" userId="4d5b71af-9d5f-4aba-a737-0e54607c669e" providerId="ADAL" clId="{EEC09DBE-ECE1-D143-ACA8-E22EF602F606}" dt="2023-12-06T08:13:24.042" v="2509" actId="26606"/>
          <ac:picMkLst>
            <pc:docMk/>
            <pc:sldMk cId="3452589526" sldId="380"/>
            <ac:picMk id="10" creationId="{2DAD010C-3BE4-F299-D202-97F47A6CDD7C}"/>
          </ac:picMkLst>
        </pc:picChg>
        <pc:picChg chg="add mod">
          <ac:chgData name="Sathwik Kanukuntla" userId="4d5b71af-9d5f-4aba-a737-0e54607c669e" providerId="ADAL" clId="{EEC09DBE-ECE1-D143-ACA8-E22EF602F606}" dt="2023-12-06T08:13:24.042" v="2509" actId="26606"/>
          <ac:picMkLst>
            <pc:docMk/>
            <pc:sldMk cId="3452589526" sldId="380"/>
            <ac:picMk id="12" creationId="{3C91DC3F-DFF3-F5DE-863D-DD04B9D899E7}"/>
          </ac:picMkLst>
        </pc:picChg>
        <pc:picChg chg="add mod">
          <ac:chgData name="Sathwik Kanukuntla" userId="4d5b71af-9d5f-4aba-a737-0e54607c669e" providerId="ADAL" clId="{EEC09DBE-ECE1-D143-ACA8-E22EF602F606}" dt="2023-12-06T08:13:24.042" v="2509" actId="26606"/>
          <ac:picMkLst>
            <pc:docMk/>
            <pc:sldMk cId="3452589526" sldId="380"/>
            <ac:picMk id="14" creationId="{E7E71B53-31EE-D0B2-3C25-054BE494A075}"/>
          </ac:picMkLst>
        </pc:picChg>
        <pc:picChg chg="add del mod">
          <ac:chgData name="Sathwik Kanukuntla" userId="4d5b71af-9d5f-4aba-a737-0e54607c669e" providerId="ADAL" clId="{EEC09DBE-ECE1-D143-ACA8-E22EF602F606}" dt="2023-12-06T08:12:27.199" v="2493" actId="478"/>
          <ac:picMkLst>
            <pc:docMk/>
            <pc:sldMk cId="3452589526" sldId="380"/>
            <ac:picMk id="16" creationId="{DEF9B4D2-F874-7A4A-49D7-3F017E2A30AF}"/>
          </ac:picMkLst>
        </pc:picChg>
      </pc:sldChg>
      <pc:sldChg chg="addSp delSp modSp add mod modClrScheme chgLayout">
        <pc:chgData name="Sathwik Kanukuntla" userId="4d5b71af-9d5f-4aba-a737-0e54607c669e" providerId="ADAL" clId="{EEC09DBE-ECE1-D143-ACA8-E22EF602F606}" dt="2023-12-06T12:07:22.422" v="7166" actId="122"/>
        <pc:sldMkLst>
          <pc:docMk/>
          <pc:sldMk cId="3301478775" sldId="381"/>
        </pc:sldMkLst>
        <pc:spChg chg="mod ord">
          <ac:chgData name="Sathwik Kanukuntla" userId="4d5b71af-9d5f-4aba-a737-0e54607c669e" providerId="ADAL" clId="{EEC09DBE-ECE1-D143-ACA8-E22EF602F606}" dt="2023-12-06T12:07:22.422" v="7166" actId="122"/>
          <ac:spMkLst>
            <pc:docMk/>
            <pc:sldMk cId="3301478775" sldId="381"/>
            <ac:spMk id="4" creationId="{00000000-0000-0000-0000-000000000000}"/>
          </ac:spMkLst>
        </pc:spChg>
        <pc:spChg chg="mod ord">
          <ac:chgData name="Sathwik Kanukuntla" userId="4d5b71af-9d5f-4aba-a737-0e54607c669e" providerId="ADAL" clId="{EEC09DBE-ECE1-D143-ACA8-E22EF602F606}" dt="2023-12-06T08:13:16.649" v="2508" actId="26606"/>
          <ac:spMkLst>
            <pc:docMk/>
            <pc:sldMk cId="3301478775" sldId="381"/>
            <ac:spMk id="8" creationId="{00000000-0000-0000-0000-000000000000}"/>
          </ac:spMkLst>
        </pc:spChg>
        <pc:spChg chg="add mod">
          <ac:chgData name="Sathwik Kanukuntla" userId="4d5b71af-9d5f-4aba-a737-0e54607c669e" providerId="ADAL" clId="{EEC09DBE-ECE1-D143-ACA8-E22EF602F606}" dt="2023-12-06T08:13:16.649" v="2508" actId="26606"/>
          <ac:spMkLst>
            <pc:docMk/>
            <pc:sldMk cId="3301478775" sldId="381"/>
            <ac:spMk id="21" creationId="{68EA794B-9CF6-85D0-B31A-C70F2639AA6A}"/>
          </ac:spMkLst>
        </pc:spChg>
        <pc:picChg chg="add mod ord">
          <ac:chgData name="Sathwik Kanukuntla" userId="4d5b71af-9d5f-4aba-a737-0e54607c669e" providerId="ADAL" clId="{EEC09DBE-ECE1-D143-ACA8-E22EF602F606}" dt="2023-12-06T08:13:16.649" v="2508" actId="26606"/>
          <ac:picMkLst>
            <pc:docMk/>
            <pc:sldMk cId="3301478775" sldId="381"/>
            <ac:picMk id="3" creationId="{47FA523F-83E4-F45B-9D2D-F976DFA1007E}"/>
          </ac:picMkLst>
        </pc:picChg>
        <pc:picChg chg="add mod ord">
          <ac:chgData name="Sathwik Kanukuntla" userId="4d5b71af-9d5f-4aba-a737-0e54607c669e" providerId="ADAL" clId="{EEC09DBE-ECE1-D143-ACA8-E22EF602F606}" dt="2023-12-06T08:13:16.649" v="2508" actId="26606"/>
          <ac:picMkLst>
            <pc:docMk/>
            <pc:sldMk cId="3301478775" sldId="381"/>
            <ac:picMk id="6" creationId="{519DD28D-A3C4-E5B1-C235-DF10A2A3C08B}"/>
          </ac:picMkLst>
        </pc:picChg>
        <pc:picChg chg="del">
          <ac:chgData name="Sathwik Kanukuntla" userId="4d5b71af-9d5f-4aba-a737-0e54607c669e" providerId="ADAL" clId="{EEC09DBE-ECE1-D143-ACA8-E22EF602F606}" dt="2023-12-06T08:12:24.219" v="2492" actId="478"/>
          <ac:picMkLst>
            <pc:docMk/>
            <pc:sldMk cId="3301478775" sldId="381"/>
            <ac:picMk id="10" creationId="{2DAD010C-3BE4-F299-D202-97F47A6CDD7C}"/>
          </ac:picMkLst>
        </pc:picChg>
        <pc:picChg chg="del">
          <ac:chgData name="Sathwik Kanukuntla" userId="4d5b71af-9d5f-4aba-a737-0e54607c669e" providerId="ADAL" clId="{EEC09DBE-ECE1-D143-ACA8-E22EF602F606}" dt="2023-12-06T08:12:24.219" v="2492" actId="478"/>
          <ac:picMkLst>
            <pc:docMk/>
            <pc:sldMk cId="3301478775" sldId="381"/>
            <ac:picMk id="12" creationId="{3C91DC3F-DFF3-F5DE-863D-DD04B9D899E7}"/>
          </ac:picMkLst>
        </pc:picChg>
        <pc:picChg chg="del">
          <ac:chgData name="Sathwik Kanukuntla" userId="4d5b71af-9d5f-4aba-a737-0e54607c669e" providerId="ADAL" clId="{EEC09DBE-ECE1-D143-ACA8-E22EF602F606}" dt="2023-12-06T08:12:24.219" v="2492" actId="478"/>
          <ac:picMkLst>
            <pc:docMk/>
            <pc:sldMk cId="3301478775" sldId="381"/>
            <ac:picMk id="14" creationId="{E7E71B53-31EE-D0B2-3C25-054BE494A075}"/>
          </ac:picMkLst>
        </pc:picChg>
        <pc:picChg chg="mod ord">
          <ac:chgData name="Sathwik Kanukuntla" userId="4d5b71af-9d5f-4aba-a737-0e54607c669e" providerId="ADAL" clId="{EEC09DBE-ECE1-D143-ACA8-E22EF602F606}" dt="2023-12-06T08:13:16.649" v="2508" actId="26606"/>
          <ac:picMkLst>
            <pc:docMk/>
            <pc:sldMk cId="3301478775" sldId="381"/>
            <ac:picMk id="16" creationId="{DEF9B4D2-F874-7A4A-49D7-3F017E2A30AF}"/>
          </ac:picMkLst>
        </pc:picChg>
      </pc:sldChg>
      <pc:sldChg chg="addSp delSp modSp new mod">
        <pc:chgData name="Sathwik Kanukuntla" userId="4d5b71af-9d5f-4aba-a737-0e54607c669e" providerId="ADAL" clId="{EEC09DBE-ECE1-D143-ACA8-E22EF602F606}" dt="2023-12-06T12:07:30.108" v="7168" actId="122"/>
        <pc:sldMkLst>
          <pc:docMk/>
          <pc:sldMk cId="3608888357" sldId="382"/>
        </pc:sldMkLst>
        <pc:spChg chg="del mod">
          <ac:chgData name="Sathwik Kanukuntla" userId="4d5b71af-9d5f-4aba-a737-0e54607c669e" providerId="ADAL" clId="{EEC09DBE-ECE1-D143-ACA8-E22EF602F606}" dt="2023-12-06T08:13:56.707" v="2519" actId="26606"/>
          <ac:spMkLst>
            <pc:docMk/>
            <pc:sldMk cId="3608888357" sldId="382"/>
            <ac:spMk id="2" creationId="{E3DA8AA5-F497-859D-8CE7-5C98DB2C3278}"/>
          </ac:spMkLst>
        </pc:spChg>
        <pc:spChg chg="del">
          <ac:chgData name="Sathwik Kanukuntla" userId="4d5b71af-9d5f-4aba-a737-0e54607c669e" providerId="ADAL" clId="{EEC09DBE-ECE1-D143-ACA8-E22EF602F606}" dt="2023-12-06T08:13:45.586" v="2511"/>
          <ac:spMkLst>
            <pc:docMk/>
            <pc:sldMk cId="3608888357" sldId="382"/>
            <ac:spMk id="3" creationId="{B094AFCC-9987-E395-A6A2-4CA4022209D5}"/>
          </ac:spMkLst>
        </pc:spChg>
        <pc:spChg chg="del">
          <ac:chgData name="Sathwik Kanukuntla" userId="4d5b71af-9d5f-4aba-a737-0e54607c669e" providerId="ADAL" clId="{EEC09DBE-ECE1-D143-ACA8-E22EF602F606}" dt="2023-12-06T08:13:45.586" v="2511"/>
          <ac:spMkLst>
            <pc:docMk/>
            <pc:sldMk cId="3608888357" sldId="382"/>
            <ac:spMk id="4" creationId="{BEF91ADC-6FDD-9014-46A9-DC857685F56F}"/>
          </ac:spMkLst>
        </pc:spChg>
        <pc:spChg chg="del">
          <ac:chgData name="Sathwik Kanukuntla" userId="4d5b71af-9d5f-4aba-a737-0e54607c669e" providerId="ADAL" clId="{EEC09DBE-ECE1-D143-ACA8-E22EF602F606}" dt="2023-12-06T08:13:45.586" v="2511"/>
          <ac:spMkLst>
            <pc:docMk/>
            <pc:sldMk cId="3608888357" sldId="382"/>
            <ac:spMk id="5" creationId="{6D4877CD-65A6-8905-FDEB-EE0AF5A9033E}"/>
          </ac:spMkLst>
        </pc:spChg>
        <pc:spChg chg="del">
          <ac:chgData name="Sathwik Kanukuntla" userId="4d5b71af-9d5f-4aba-a737-0e54607c669e" providerId="ADAL" clId="{EEC09DBE-ECE1-D143-ACA8-E22EF602F606}" dt="2023-12-06T08:13:56.707" v="2519" actId="26606"/>
          <ac:spMkLst>
            <pc:docMk/>
            <pc:sldMk cId="3608888357" sldId="382"/>
            <ac:spMk id="6" creationId="{59DDF29B-31CA-7CFC-CEC0-1B5F1AD71664}"/>
          </ac:spMkLst>
        </pc:spChg>
        <pc:spChg chg="mod">
          <ac:chgData name="Sathwik Kanukuntla" userId="4d5b71af-9d5f-4aba-a737-0e54607c669e" providerId="ADAL" clId="{EEC09DBE-ECE1-D143-ACA8-E22EF602F606}" dt="2023-12-06T08:13:56.707" v="2519" actId="26606"/>
          <ac:spMkLst>
            <pc:docMk/>
            <pc:sldMk cId="3608888357" sldId="382"/>
            <ac:spMk id="7" creationId="{AEAF1B53-CA31-E729-7D0E-E9B82B556384}"/>
          </ac:spMkLst>
        </pc:spChg>
        <pc:spChg chg="add mod">
          <ac:chgData name="Sathwik Kanukuntla" userId="4d5b71af-9d5f-4aba-a737-0e54607c669e" providerId="ADAL" clId="{EEC09DBE-ECE1-D143-ACA8-E22EF602F606}" dt="2023-12-06T12:07:30.108" v="7168" actId="122"/>
          <ac:spMkLst>
            <pc:docMk/>
            <pc:sldMk cId="3608888357" sldId="382"/>
            <ac:spMk id="14" creationId="{0382F605-7A94-ED26-80DC-C30C3E26FAAF}"/>
          </ac:spMkLst>
        </pc:spChg>
        <pc:spChg chg="add del mod">
          <ac:chgData name="Sathwik Kanukuntla" userId="4d5b71af-9d5f-4aba-a737-0e54607c669e" providerId="ADAL" clId="{EEC09DBE-ECE1-D143-ACA8-E22EF602F606}" dt="2023-12-06T08:15:58.743" v="2535" actId="478"/>
          <ac:spMkLst>
            <pc:docMk/>
            <pc:sldMk cId="3608888357" sldId="382"/>
            <ac:spMk id="18" creationId="{7AB66844-75CF-5E7A-72C9-5B7ECE2A8DC4}"/>
          </ac:spMkLst>
        </pc:spChg>
        <pc:spChg chg="add">
          <ac:chgData name="Sathwik Kanukuntla" userId="4d5b71af-9d5f-4aba-a737-0e54607c669e" providerId="ADAL" clId="{EEC09DBE-ECE1-D143-ACA8-E22EF602F606}" dt="2023-12-06T08:13:56.707" v="2519" actId="26606"/>
          <ac:spMkLst>
            <pc:docMk/>
            <pc:sldMk cId="3608888357" sldId="382"/>
            <ac:spMk id="20" creationId="{A6F3CE21-13A4-BD9C-1450-ABA5E65D7E5C}"/>
          </ac:spMkLst>
        </pc:spChg>
        <pc:picChg chg="add mod ord">
          <ac:chgData name="Sathwik Kanukuntla" userId="4d5b71af-9d5f-4aba-a737-0e54607c669e" providerId="ADAL" clId="{EEC09DBE-ECE1-D143-ACA8-E22EF602F606}" dt="2023-12-06T08:14:56.809" v="2523" actId="1076"/>
          <ac:picMkLst>
            <pc:docMk/>
            <pc:sldMk cId="3608888357" sldId="382"/>
            <ac:picMk id="9" creationId="{05996145-4C04-3E01-5A07-7E12A6319932}"/>
          </ac:picMkLst>
        </pc:picChg>
        <pc:picChg chg="add mod">
          <ac:chgData name="Sathwik Kanukuntla" userId="4d5b71af-9d5f-4aba-a737-0e54607c669e" providerId="ADAL" clId="{EEC09DBE-ECE1-D143-ACA8-E22EF602F606}" dt="2023-12-06T08:14:53.510" v="2522" actId="1076"/>
          <ac:picMkLst>
            <pc:docMk/>
            <pc:sldMk cId="3608888357" sldId="382"/>
            <ac:picMk id="11" creationId="{3CE658E0-1103-387A-3946-2560C19D7622}"/>
          </ac:picMkLst>
        </pc:picChg>
        <pc:picChg chg="add mod">
          <ac:chgData name="Sathwik Kanukuntla" userId="4d5b71af-9d5f-4aba-a737-0e54607c669e" providerId="ADAL" clId="{EEC09DBE-ECE1-D143-ACA8-E22EF602F606}" dt="2023-12-06T08:13:56.707" v="2519" actId="26606"/>
          <ac:picMkLst>
            <pc:docMk/>
            <pc:sldMk cId="3608888357" sldId="382"/>
            <ac:picMk id="13" creationId="{DBC85F8E-D1A9-D143-F21E-851DDDA4219E}"/>
          </ac:picMkLst>
        </pc:picChg>
      </pc:sldChg>
      <pc:sldChg chg="addSp delSp modSp new mod">
        <pc:chgData name="Sathwik Kanukuntla" userId="4d5b71af-9d5f-4aba-a737-0e54607c669e" providerId="ADAL" clId="{EEC09DBE-ECE1-D143-ACA8-E22EF602F606}" dt="2023-12-06T12:07:39.606" v="7170" actId="2711"/>
        <pc:sldMkLst>
          <pc:docMk/>
          <pc:sldMk cId="743866811" sldId="383"/>
        </pc:sldMkLst>
        <pc:spChg chg="del mod">
          <ac:chgData name="Sathwik Kanukuntla" userId="4d5b71af-9d5f-4aba-a737-0e54607c669e" providerId="ADAL" clId="{EEC09DBE-ECE1-D143-ACA8-E22EF602F606}" dt="2023-12-06T08:15:31.950" v="2533" actId="26606"/>
          <ac:spMkLst>
            <pc:docMk/>
            <pc:sldMk cId="743866811" sldId="383"/>
            <ac:spMk id="2" creationId="{628E40B6-557F-3399-0065-625D9C4EB56B}"/>
          </ac:spMkLst>
        </pc:spChg>
        <pc:spChg chg="del">
          <ac:chgData name="Sathwik Kanukuntla" userId="4d5b71af-9d5f-4aba-a737-0e54607c669e" providerId="ADAL" clId="{EEC09DBE-ECE1-D143-ACA8-E22EF602F606}" dt="2023-12-06T08:15:20.594" v="2525"/>
          <ac:spMkLst>
            <pc:docMk/>
            <pc:sldMk cId="743866811" sldId="383"/>
            <ac:spMk id="3" creationId="{E65E5FC4-EA57-FB9E-AE69-7F81E4731E9D}"/>
          </ac:spMkLst>
        </pc:spChg>
        <pc:spChg chg="del">
          <ac:chgData name="Sathwik Kanukuntla" userId="4d5b71af-9d5f-4aba-a737-0e54607c669e" providerId="ADAL" clId="{EEC09DBE-ECE1-D143-ACA8-E22EF602F606}" dt="2023-12-06T08:15:20.594" v="2525"/>
          <ac:spMkLst>
            <pc:docMk/>
            <pc:sldMk cId="743866811" sldId="383"/>
            <ac:spMk id="4" creationId="{09190C3F-5ECA-C17B-A598-C4B2687F48D9}"/>
          </ac:spMkLst>
        </pc:spChg>
        <pc:spChg chg="del">
          <ac:chgData name="Sathwik Kanukuntla" userId="4d5b71af-9d5f-4aba-a737-0e54607c669e" providerId="ADAL" clId="{EEC09DBE-ECE1-D143-ACA8-E22EF602F606}" dt="2023-12-06T08:15:20.594" v="2525"/>
          <ac:spMkLst>
            <pc:docMk/>
            <pc:sldMk cId="743866811" sldId="383"/>
            <ac:spMk id="5" creationId="{DA399610-00A2-E796-6055-476E7F9F2E72}"/>
          </ac:spMkLst>
        </pc:spChg>
        <pc:spChg chg="del">
          <ac:chgData name="Sathwik Kanukuntla" userId="4d5b71af-9d5f-4aba-a737-0e54607c669e" providerId="ADAL" clId="{EEC09DBE-ECE1-D143-ACA8-E22EF602F606}" dt="2023-12-06T08:15:31.950" v="2533" actId="26606"/>
          <ac:spMkLst>
            <pc:docMk/>
            <pc:sldMk cId="743866811" sldId="383"/>
            <ac:spMk id="6" creationId="{B8172691-4D27-75B8-AD69-C4D1BF668DFF}"/>
          </ac:spMkLst>
        </pc:spChg>
        <pc:spChg chg="mod">
          <ac:chgData name="Sathwik Kanukuntla" userId="4d5b71af-9d5f-4aba-a737-0e54607c669e" providerId="ADAL" clId="{EEC09DBE-ECE1-D143-ACA8-E22EF602F606}" dt="2023-12-06T08:15:31.950" v="2533" actId="26606"/>
          <ac:spMkLst>
            <pc:docMk/>
            <pc:sldMk cId="743866811" sldId="383"/>
            <ac:spMk id="7" creationId="{32D319A6-4880-247B-E5EE-D007F19B2925}"/>
          </ac:spMkLst>
        </pc:spChg>
        <pc:spChg chg="add mod">
          <ac:chgData name="Sathwik Kanukuntla" userId="4d5b71af-9d5f-4aba-a737-0e54607c669e" providerId="ADAL" clId="{EEC09DBE-ECE1-D143-ACA8-E22EF602F606}" dt="2023-12-06T12:07:39.606" v="7170" actId="2711"/>
          <ac:spMkLst>
            <pc:docMk/>
            <pc:sldMk cId="743866811" sldId="383"/>
            <ac:spMk id="14" creationId="{4FC113F3-EF28-58B1-26D6-F280B689321B}"/>
          </ac:spMkLst>
        </pc:spChg>
        <pc:spChg chg="add del mod">
          <ac:chgData name="Sathwik Kanukuntla" userId="4d5b71af-9d5f-4aba-a737-0e54607c669e" providerId="ADAL" clId="{EEC09DBE-ECE1-D143-ACA8-E22EF602F606}" dt="2023-12-06T08:16:02.755" v="2537" actId="478"/>
          <ac:spMkLst>
            <pc:docMk/>
            <pc:sldMk cId="743866811" sldId="383"/>
            <ac:spMk id="18" creationId="{CFDA28A5-83D4-9D59-C50D-CBCFA4E8DA32}"/>
          </ac:spMkLst>
        </pc:spChg>
        <pc:spChg chg="add">
          <ac:chgData name="Sathwik Kanukuntla" userId="4d5b71af-9d5f-4aba-a737-0e54607c669e" providerId="ADAL" clId="{EEC09DBE-ECE1-D143-ACA8-E22EF602F606}" dt="2023-12-06T08:15:31.950" v="2533" actId="26606"/>
          <ac:spMkLst>
            <pc:docMk/>
            <pc:sldMk cId="743866811" sldId="383"/>
            <ac:spMk id="20" creationId="{FF1D78A8-2CBF-CE6E-681C-357A0465C784}"/>
          </ac:spMkLst>
        </pc:spChg>
        <pc:picChg chg="add mod">
          <ac:chgData name="Sathwik Kanukuntla" userId="4d5b71af-9d5f-4aba-a737-0e54607c669e" providerId="ADAL" clId="{EEC09DBE-ECE1-D143-ACA8-E22EF602F606}" dt="2023-12-06T08:15:31.950" v="2533" actId="26606"/>
          <ac:picMkLst>
            <pc:docMk/>
            <pc:sldMk cId="743866811" sldId="383"/>
            <ac:picMk id="9" creationId="{8C0DAC32-F870-D1CE-3196-E8EF0C98D401}"/>
          </ac:picMkLst>
        </pc:picChg>
        <pc:picChg chg="add mod">
          <ac:chgData name="Sathwik Kanukuntla" userId="4d5b71af-9d5f-4aba-a737-0e54607c669e" providerId="ADAL" clId="{EEC09DBE-ECE1-D143-ACA8-E22EF602F606}" dt="2023-12-06T08:15:31.950" v="2533" actId="26606"/>
          <ac:picMkLst>
            <pc:docMk/>
            <pc:sldMk cId="743866811" sldId="383"/>
            <ac:picMk id="11" creationId="{C7BE21A2-D241-18E6-49A4-F684CC0490CD}"/>
          </ac:picMkLst>
        </pc:picChg>
        <pc:picChg chg="add mod">
          <ac:chgData name="Sathwik Kanukuntla" userId="4d5b71af-9d5f-4aba-a737-0e54607c669e" providerId="ADAL" clId="{EEC09DBE-ECE1-D143-ACA8-E22EF602F606}" dt="2023-12-06T08:15:31.950" v="2533" actId="26606"/>
          <ac:picMkLst>
            <pc:docMk/>
            <pc:sldMk cId="743866811" sldId="383"/>
            <ac:picMk id="13" creationId="{127F1BD5-B84C-D2B0-6DF6-7EC176AD3410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2:41:51.726" v="7720" actId="20577"/>
        <pc:sldMkLst>
          <pc:docMk/>
          <pc:sldMk cId="2410471331" sldId="384"/>
        </pc:sldMkLst>
        <pc:spChg chg="mod">
          <ac:chgData name="Sathwik Kanukuntla" userId="4d5b71af-9d5f-4aba-a737-0e54607c669e" providerId="ADAL" clId="{EEC09DBE-ECE1-D143-ACA8-E22EF602F606}" dt="2023-12-06T08:51:39.303" v="3177" actId="20577"/>
          <ac:spMkLst>
            <pc:docMk/>
            <pc:sldMk cId="2410471331" sldId="384"/>
            <ac:spMk id="4" creationId="{00000000-0000-0000-0000-000000000000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1" creationId="{C0913A3E-EB23-F8BB-1C22-EF87FCCCADD2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2" creationId="{C6BC18C3-36D5-2506-410F-08486A57DDFC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3" creationId="{7ED2D007-A9FC-FF55-D703-2C95C0008024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4" creationId="{347C6BA3-8505-84FF-6E47-84F2EE3CB492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5" creationId="{D59209BE-F95C-25F8-B9E4-A9F89D01BE16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6" creationId="{029E419A-007E-4DE1-2A23-C79451D0C6C2}"/>
          </ac:spMkLst>
        </pc:spChg>
        <pc:spChg chg="mod">
          <ac:chgData name="Sathwik Kanukuntla" userId="4d5b71af-9d5f-4aba-a737-0e54607c669e" providerId="ADAL" clId="{EEC09DBE-ECE1-D143-ACA8-E22EF602F606}" dt="2023-12-06T09:00:32.124" v="3351" actId="18245"/>
          <ac:spMkLst>
            <pc:docMk/>
            <pc:sldMk cId="2410471331" sldId="384"/>
            <ac:spMk id="17" creationId="{EBECDBC0-5187-74D9-44F4-686748E6C879}"/>
          </ac:spMkLst>
        </pc:spChg>
        <pc:spChg chg="mod">
          <ac:chgData name="Sathwik Kanukuntla" userId="4d5b71af-9d5f-4aba-a737-0e54607c669e" providerId="ADAL" clId="{EEC09DBE-ECE1-D143-ACA8-E22EF602F606}" dt="2023-12-06T09:00:14.590" v="3350" actId="18245"/>
          <ac:spMkLst>
            <pc:docMk/>
            <pc:sldMk cId="2410471331" sldId="384"/>
            <ac:spMk id="18" creationId="{99AB7FF7-863B-81CA-5AD9-6130E55D1F65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4" creationId="{0614138E-7CB6-EC1A-8E3D-DB90F0BEC8A8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5" creationId="{21C45046-C2C0-DFBF-9393-9CBF03A575E5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6" creationId="{5844E760-2694-F221-1CE7-91E5D709C4C2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7" creationId="{3CC42DCC-C038-6418-5D50-0DA8E9CFB69A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8" creationId="{618097BC-DF14-0CDC-9843-B0166EFCE0F7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29" creationId="{E85DB803-255E-AF3A-01A4-5EB8B9CE7C4E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0" creationId="{FE0B4AAE-EF06-EA5B-3E16-C803EF715916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1" creationId="{6EF2495F-7862-5FAC-7507-02FAD5A94B71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2" creationId="{4A504641-51A6-4014-C5EB-B0766D414BEA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3" creationId="{D3FB6008-B300-83C7-BD8B-9B275AB67CC5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4" creationId="{15FD2D8E-91E7-831A-2053-C85AAE69C30A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5" creationId="{C9F21307-C875-FD59-79C2-4E1A6A856CB4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6" creationId="{FE8119E2-ED47-A22B-2E2A-BCD2BF697EF4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7" creationId="{5A385D56-F910-5526-63F1-CDD5B86D6B36}"/>
          </ac:spMkLst>
        </pc:spChg>
        <pc:spChg chg="mod">
          <ac:chgData name="Sathwik Kanukuntla" userId="4d5b71af-9d5f-4aba-a737-0e54607c669e" providerId="ADAL" clId="{EEC09DBE-ECE1-D143-ACA8-E22EF602F606}" dt="2023-12-06T09:06:37.330" v="3415" actId="18245"/>
          <ac:spMkLst>
            <pc:docMk/>
            <pc:sldMk cId="2410471331" sldId="384"/>
            <ac:spMk id="38" creationId="{C96E76B8-8739-66EC-9921-9CDD82C6C528}"/>
          </ac:spMkLst>
        </pc:spChg>
        <pc:spChg chg="mod">
          <ac:chgData name="Sathwik Kanukuntla" userId="4d5b71af-9d5f-4aba-a737-0e54607c669e" providerId="ADAL" clId="{EEC09DBE-ECE1-D143-ACA8-E22EF602F606}" dt="2023-12-06T09:06:27.371" v="3414" actId="18245"/>
          <ac:spMkLst>
            <pc:docMk/>
            <pc:sldMk cId="2410471331" sldId="384"/>
            <ac:spMk id="39" creationId="{B4B33A75-F154-BC8C-D7E2-73DECFB3FBFA}"/>
          </ac:spMkLst>
        </pc:spChg>
        <pc:grpChg chg="mod">
          <ac:chgData name="Sathwik Kanukuntla" userId="4d5b71af-9d5f-4aba-a737-0e54607c669e" providerId="ADAL" clId="{EEC09DBE-ECE1-D143-ACA8-E22EF602F606}" dt="2023-12-06T09:00:32.124" v="3351" actId="18245"/>
          <ac:grpSpMkLst>
            <pc:docMk/>
            <pc:sldMk cId="2410471331" sldId="384"/>
            <ac:grpSpMk id="10" creationId="{3C69AB80-5511-7932-8564-C4EF659FBC30}"/>
          </ac:grpSpMkLst>
        </pc:grpChg>
        <pc:grpChg chg="mod">
          <ac:chgData name="Sathwik Kanukuntla" userId="4d5b71af-9d5f-4aba-a737-0e54607c669e" providerId="ADAL" clId="{EEC09DBE-ECE1-D143-ACA8-E22EF602F606}" dt="2023-12-06T09:06:37.330" v="3415" actId="18245"/>
          <ac:grpSpMkLst>
            <pc:docMk/>
            <pc:sldMk cId="2410471331" sldId="384"/>
            <ac:grpSpMk id="23" creationId="{3E54E579-0CEB-3DF4-C2DF-148F906B61CA}"/>
          </ac:grpSpMkLst>
        </pc:grpChg>
        <pc:graphicFrameChg chg="add mod">
          <ac:chgData name="Sathwik Kanukuntla" userId="4d5b71af-9d5f-4aba-a737-0e54607c669e" providerId="ADAL" clId="{EEC09DBE-ECE1-D143-ACA8-E22EF602F606}" dt="2023-12-06T12:41:51.726" v="7720" actId="20577"/>
          <ac:graphicFrameMkLst>
            <pc:docMk/>
            <pc:sldMk cId="2410471331" sldId="384"/>
            <ac:graphicFrameMk id="2" creationId="{9D35FB43-509A-5192-B225-4662275F4409}"/>
          </ac:graphicFrameMkLst>
        </pc:graphicFrameChg>
        <pc:graphicFrameChg chg="add del mod modGraphic">
          <ac:chgData name="Sathwik Kanukuntla" userId="4d5b71af-9d5f-4aba-a737-0e54607c669e" providerId="ADAL" clId="{EEC09DBE-ECE1-D143-ACA8-E22EF602F606}" dt="2023-12-06T09:00:01.430" v="3349" actId="478"/>
          <ac:graphicFrameMkLst>
            <pc:docMk/>
            <pc:sldMk cId="2410471331" sldId="384"/>
            <ac:graphicFrameMk id="3" creationId="{BB3CB0C9-B2F9-0868-5342-EC49DDC2F025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08:52:08.949" v="3180" actId="478"/>
          <ac:graphicFrameMkLst>
            <pc:docMk/>
            <pc:sldMk cId="2410471331" sldId="384"/>
            <ac:graphicFrameMk id="6" creationId="{8D53586A-7F80-F428-AF60-F1F3DD50828C}"/>
          </ac:graphicFrameMkLst>
        </pc:graphicFrameChg>
        <pc:graphicFrameChg chg="del mod">
          <ac:chgData name="Sathwik Kanukuntla" userId="4d5b71af-9d5f-4aba-a737-0e54607c669e" providerId="ADAL" clId="{EEC09DBE-ECE1-D143-ACA8-E22EF602F606}" dt="2023-12-06T08:52:04.551" v="3179" actId="478"/>
          <ac:graphicFrameMkLst>
            <pc:docMk/>
            <pc:sldMk cId="2410471331" sldId="384"/>
            <ac:graphicFrameMk id="7" creationId="{F160545A-5E71-E13D-7BE9-964E1C666932}"/>
          </ac:graphicFrameMkLst>
        </pc:graphicFrameChg>
        <pc:graphicFrameChg chg="add del mod modGraphic">
          <ac:chgData name="Sathwik Kanukuntla" userId="4d5b71af-9d5f-4aba-a737-0e54607c669e" providerId="ADAL" clId="{EEC09DBE-ECE1-D143-ACA8-E22EF602F606}" dt="2023-12-06T09:07:00.798" v="3419" actId="1076"/>
          <ac:graphicFrameMkLst>
            <pc:docMk/>
            <pc:sldMk cId="2410471331" sldId="384"/>
            <ac:graphicFrameMk id="9" creationId="{3B3207B2-6BFD-70E3-78A2-D14314FCE641}"/>
          </ac:graphicFrameMkLst>
        </pc:graphicFrameChg>
        <pc:picChg chg="del">
          <ac:chgData name="Sathwik Kanukuntla" userId="4d5b71af-9d5f-4aba-a737-0e54607c669e" providerId="ADAL" clId="{EEC09DBE-ECE1-D143-ACA8-E22EF602F606}" dt="2023-12-06T08:52:08.949" v="3180" actId="478"/>
          <ac:picMkLst>
            <pc:docMk/>
            <pc:sldMk cId="2410471331" sldId="384"/>
            <ac:picMk id="5" creationId="{2C2F57DD-F12B-550B-A23D-D8EB88721BB0}"/>
          </ac:picMkLst>
        </pc:picChg>
        <pc:picChg chg="add del mod">
          <ac:chgData name="Sathwik Kanukuntla" userId="4d5b71af-9d5f-4aba-a737-0e54607c669e" providerId="ADAL" clId="{EEC09DBE-ECE1-D143-ACA8-E22EF602F606}" dt="2023-12-06T09:02:08.694" v="3375" actId="21"/>
          <ac:picMkLst>
            <pc:docMk/>
            <pc:sldMk cId="2410471331" sldId="384"/>
            <ac:picMk id="20" creationId="{0C83FF1B-C527-5BB6-C21F-B1F06DF0AC22}"/>
          </ac:picMkLst>
        </pc:picChg>
        <pc:picChg chg="add del mod">
          <ac:chgData name="Sathwik Kanukuntla" userId="4d5b71af-9d5f-4aba-a737-0e54607c669e" providerId="ADAL" clId="{EEC09DBE-ECE1-D143-ACA8-E22EF602F606}" dt="2023-12-06T09:04:05.999" v="3399" actId="931"/>
          <ac:picMkLst>
            <pc:docMk/>
            <pc:sldMk cId="2410471331" sldId="384"/>
            <ac:picMk id="22" creationId="{C699164A-40FB-3E48-8C58-76C21397EAE8}"/>
          </ac:picMkLst>
        </pc:picChg>
      </pc:sldChg>
      <pc:sldChg chg="addSp delSp modSp add mod modAnim">
        <pc:chgData name="Sathwik Kanukuntla" userId="4d5b71af-9d5f-4aba-a737-0e54607c669e" providerId="ADAL" clId="{EEC09DBE-ECE1-D143-ACA8-E22EF602F606}" dt="2023-12-06T12:42:06.914" v="7740" actId="20577"/>
        <pc:sldMkLst>
          <pc:docMk/>
          <pc:sldMk cId="645260182" sldId="385"/>
        </pc:sldMkLst>
        <pc:spChg chg="add del mod">
          <ac:chgData name="Sathwik Kanukuntla" userId="4d5b71af-9d5f-4aba-a737-0e54607c669e" providerId="ADAL" clId="{EEC09DBE-ECE1-D143-ACA8-E22EF602F606}" dt="2023-12-06T09:26:13.405" v="4153" actId="12084"/>
          <ac:spMkLst>
            <pc:docMk/>
            <pc:sldMk cId="645260182" sldId="385"/>
            <ac:spMk id="3" creationId="{6EAC7B55-9CF7-8195-D0DB-C79FDE3A11AD}"/>
          </ac:spMkLst>
        </pc:spChg>
        <pc:spChg chg="mod">
          <ac:chgData name="Sathwik Kanukuntla" userId="4d5b71af-9d5f-4aba-a737-0e54607c669e" providerId="ADAL" clId="{EEC09DBE-ECE1-D143-ACA8-E22EF602F606}" dt="2023-12-06T09:25:44.056" v="4145" actId="26606"/>
          <ac:spMkLst>
            <pc:docMk/>
            <pc:sldMk cId="645260182" sldId="385"/>
            <ac:spMk id="4" creationId="{00000000-0000-0000-0000-000000000000}"/>
          </ac:spMkLst>
        </pc:spChg>
        <pc:spChg chg="add del">
          <ac:chgData name="Sathwik Kanukuntla" userId="4d5b71af-9d5f-4aba-a737-0e54607c669e" providerId="ADAL" clId="{EEC09DBE-ECE1-D143-ACA8-E22EF602F606}" dt="2023-12-06T09:25:44.056" v="4145" actId="26606"/>
          <ac:spMkLst>
            <pc:docMk/>
            <pc:sldMk cId="645260182" sldId="385"/>
            <ac:spMk id="14" creationId="{C2EB8484-455F-89C0-9988-BAD27F6A6221}"/>
          </ac:spMkLst>
        </pc:spChg>
        <pc:graphicFrameChg chg="add del mod">
          <ac:chgData name="Sathwik Kanukuntla" userId="4d5b71af-9d5f-4aba-a737-0e54607c669e" providerId="ADAL" clId="{EEC09DBE-ECE1-D143-ACA8-E22EF602F606}" dt="2023-12-06T12:42:06.914" v="7740" actId="20577"/>
          <ac:graphicFrameMkLst>
            <pc:docMk/>
            <pc:sldMk cId="645260182" sldId="385"/>
            <ac:graphicFrameMk id="2" creationId="{9D35FB43-509A-5192-B225-4662275F4409}"/>
          </ac:graphicFrameMkLst>
        </pc:graphicFrameChg>
        <pc:graphicFrameChg chg="add del mod">
          <ac:chgData name="Sathwik Kanukuntla" userId="4d5b71af-9d5f-4aba-a737-0e54607c669e" providerId="ADAL" clId="{EEC09DBE-ECE1-D143-ACA8-E22EF602F606}" dt="2023-12-06T09:24:32.955" v="4142" actId="12084"/>
          <ac:graphicFrameMkLst>
            <pc:docMk/>
            <pc:sldMk cId="645260182" sldId="385"/>
            <ac:graphicFrameMk id="5" creationId="{C490B6B4-F493-6B61-9CA1-E9200DF26B5E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09:29:20.081" v="4180" actId="255"/>
          <ac:graphicFrameMkLst>
            <pc:docMk/>
            <pc:sldMk cId="645260182" sldId="385"/>
            <ac:graphicFrameMk id="6" creationId="{008D2C04-7965-A9DC-BF2B-E8B727546A16}"/>
          </ac:graphicFrameMkLst>
        </pc:graphicFrameChg>
        <pc:graphicFrameChg chg="add del">
          <ac:chgData name="Sathwik Kanukuntla" userId="4d5b71af-9d5f-4aba-a737-0e54607c669e" providerId="ADAL" clId="{EEC09DBE-ECE1-D143-ACA8-E22EF602F606}" dt="2023-12-06T09:25:44.056" v="4145" actId="26606"/>
          <ac:graphicFrameMkLst>
            <pc:docMk/>
            <pc:sldMk cId="645260182" sldId="385"/>
            <ac:graphicFrameMk id="10" creationId="{D7E4317E-0C7C-AD5A-ACCB-6E5297F6E3D1}"/>
          </ac:graphicFrameMkLst>
        </pc:graphicFrameChg>
      </pc:sldChg>
      <pc:sldChg chg="addSp delSp modSp add mod modAnim">
        <pc:chgData name="Sathwik Kanukuntla" userId="4d5b71af-9d5f-4aba-a737-0e54607c669e" providerId="ADAL" clId="{EEC09DBE-ECE1-D143-ACA8-E22EF602F606}" dt="2023-12-06T12:42:19.696" v="7759" actId="20577"/>
        <pc:sldMkLst>
          <pc:docMk/>
          <pc:sldMk cId="3330114751" sldId="386"/>
        </pc:sldMkLst>
        <pc:spChg chg="mod">
          <ac:chgData name="Sathwik Kanukuntla" userId="4d5b71af-9d5f-4aba-a737-0e54607c669e" providerId="ADAL" clId="{EEC09DBE-ECE1-D143-ACA8-E22EF602F606}" dt="2023-12-06T09:32:32.847" v="4248" actId="1076"/>
          <ac:spMkLst>
            <pc:docMk/>
            <pc:sldMk cId="3330114751" sldId="386"/>
            <ac:spMk id="4" creationId="{00000000-0000-0000-0000-000000000000}"/>
          </ac:spMkLst>
        </pc:spChg>
        <pc:spChg chg="add mod">
          <ac:chgData name="Sathwik Kanukuntla" userId="4d5b71af-9d5f-4aba-a737-0e54607c669e" providerId="ADAL" clId="{EEC09DBE-ECE1-D143-ACA8-E22EF602F606}" dt="2023-12-06T10:14:51.215" v="4846" actId="14100"/>
          <ac:spMkLst>
            <pc:docMk/>
            <pc:sldMk cId="3330114751" sldId="386"/>
            <ac:spMk id="7" creationId="{D7A68BCE-A083-FE5D-7DBD-C4CCA2450D39}"/>
          </ac:spMkLst>
        </pc:spChg>
        <pc:graphicFrameChg chg="del">
          <ac:chgData name="Sathwik Kanukuntla" userId="4d5b71af-9d5f-4aba-a737-0e54607c669e" providerId="ADAL" clId="{EEC09DBE-ECE1-D143-ACA8-E22EF602F606}" dt="2023-12-06T09:32:50.220" v="4249" actId="478"/>
          <ac:graphicFrameMkLst>
            <pc:docMk/>
            <pc:sldMk cId="3330114751" sldId="386"/>
            <ac:graphicFrameMk id="2" creationId="{9D35FB43-509A-5192-B225-4662275F4409}"/>
          </ac:graphicFrameMkLst>
        </pc:graphicFrameChg>
        <pc:graphicFrameChg chg="add mod modGraphic">
          <ac:chgData name="Sathwik Kanukuntla" userId="4d5b71af-9d5f-4aba-a737-0e54607c669e" providerId="ADAL" clId="{EEC09DBE-ECE1-D143-ACA8-E22EF602F606}" dt="2023-12-06T12:42:19.696" v="7759" actId="20577"/>
          <ac:graphicFrameMkLst>
            <pc:docMk/>
            <pc:sldMk cId="3330114751" sldId="386"/>
            <ac:graphicFrameMk id="5" creationId="{15692267-045B-7124-B9ED-900C614BD4D4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09:31:37.766" v="4189" actId="478"/>
          <ac:graphicFrameMkLst>
            <pc:docMk/>
            <pc:sldMk cId="3330114751" sldId="386"/>
            <ac:graphicFrameMk id="6" creationId="{008D2C04-7965-A9DC-BF2B-E8B727546A16}"/>
          </ac:graphicFrameMkLst>
        </pc:graphicFrameChg>
        <pc:picChg chg="add mod">
          <ac:chgData name="Sathwik Kanukuntla" userId="4d5b71af-9d5f-4aba-a737-0e54607c669e" providerId="ADAL" clId="{EEC09DBE-ECE1-D143-ACA8-E22EF602F606}" dt="2023-12-06T09:32:14.323" v="4247"/>
          <ac:picMkLst>
            <pc:docMk/>
            <pc:sldMk cId="3330114751" sldId="386"/>
            <ac:picMk id="3" creationId="{18724C68-90B5-B582-AB50-276275DCBAB2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4:27:07.802" v="8200" actId="20577"/>
        <pc:sldMkLst>
          <pc:docMk/>
          <pc:sldMk cId="3895089344" sldId="387"/>
        </pc:sldMkLst>
        <pc:spChg chg="add mod">
          <ac:chgData name="Sathwik Kanukuntla" userId="4d5b71af-9d5f-4aba-a737-0e54607c669e" providerId="ADAL" clId="{EEC09DBE-ECE1-D143-ACA8-E22EF602F606}" dt="2023-12-06T09:55:56.308" v="4709" actId="164"/>
          <ac:spMkLst>
            <pc:docMk/>
            <pc:sldMk cId="3895089344" sldId="387"/>
            <ac:spMk id="4" creationId="{EA561E40-440D-A507-80FD-9DB09F49E007}"/>
          </ac:spMkLst>
        </pc:spChg>
        <pc:spChg chg="add mod">
          <ac:chgData name="Sathwik Kanukuntla" userId="4d5b71af-9d5f-4aba-a737-0e54607c669e" providerId="ADAL" clId="{EEC09DBE-ECE1-D143-ACA8-E22EF602F606}" dt="2023-12-06T09:55:56.308" v="4709" actId="164"/>
          <ac:spMkLst>
            <pc:docMk/>
            <pc:sldMk cId="3895089344" sldId="387"/>
            <ac:spMk id="6" creationId="{B321E770-7365-4D9E-B0F1-8C0A2EE6FD0D}"/>
          </ac:spMkLst>
        </pc:spChg>
        <pc:spChg chg="add mod">
          <ac:chgData name="Sathwik Kanukuntla" userId="4d5b71af-9d5f-4aba-a737-0e54607c669e" providerId="ADAL" clId="{EEC09DBE-ECE1-D143-ACA8-E22EF602F606}" dt="2023-12-06T09:56:16.806" v="4711" actId="1035"/>
          <ac:spMkLst>
            <pc:docMk/>
            <pc:sldMk cId="3895089344" sldId="387"/>
            <ac:spMk id="7" creationId="{4C062A53-A0CE-5D7E-452B-D115B2D056BD}"/>
          </ac:spMkLst>
        </pc:spChg>
        <pc:spChg chg="add del mod">
          <ac:chgData name="Sathwik Kanukuntla" userId="4d5b71af-9d5f-4aba-a737-0e54607c669e" providerId="ADAL" clId="{EEC09DBE-ECE1-D143-ACA8-E22EF602F606}" dt="2023-12-06T09:55:28.414" v="4706"/>
          <ac:spMkLst>
            <pc:docMk/>
            <pc:sldMk cId="3895089344" sldId="387"/>
            <ac:spMk id="9" creationId="{878D01C5-6624-7B5C-F789-C259CEB2122F}"/>
          </ac:spMkLst>
        </pc:spChg>
        <pc:spChg chg="mod">
          <ac:chgData name="Sathwik Kanukuntla" userId="4d5b71af-9d5f-4aba-a737-0e54607c669e" providerId="ADAL" clId="{EEC09DBE-ECE1-D143-ACA8-E22EF602F606}" dt="2023-12-06T14:27:07.802" v="8200" actId="20577"/>
          <ac:spMkLst>
            <pc:docMk/>
            <pc:sldMk cId="3895089344" sldId="387"/>
            <ac:spMk id="10" creationId="{5AF8D9DA-5980-B49F-C33E-BC27DD08C745}"/>
          </ac:spMkLst>
        </pc:spChg>
        <pc:grpChg chg="del">
          <ac:chgData name="Sathwik Kanukuntla" userId="4d5b71af-9d5f-4aba-a737-0e54607c669e" providerId="ADAL" clId="{EEC09DBE-ECE1-D143-ACA8-E22EF602F606}" dt="2023-12-06T09:50:25.075" v="4666" actId="478"/>
          <ac:grpSpMkLst>
            <pc:docMk/>
            <pc:sldMk cId="3895089344" sldId="387"/>
            <ac:grpSpMk id="13" creationId="{5730A9AD-5552-234E-AF59-E913CE26D7F5}"/>
          </ac:grpSpMkLst>
        </pc:grpChg>
        <pc:grpChg chg="add mod">
          <ac:chgData name="Sathwik Kanukuntla" userId="4d5b71af-9d5f-4aba-a737-0e54607c669e" providerId="ADAL" clId="{EEC09DBE-ECE1-D143-ACA8-E22EF602F606}" dt="2023-12-06T09:55:56.308" v="4709" actId="164"/>
          <ac:grpSpMkLst>
            <pc:docMk/>
            <pc:sldMk cId="3895089344" sldId="387"/>
            <ac:grpSpMk id="15" creationId="{FEBA5EE3-686D-4F54-5444-56EE8234713C}"/>
          </ac:grpSpMkLst>
        </pc:grpChg>
        <pc:graphicFrameChg chg="del">
          <ac:chgData name="Sathwik Kanukuntla" userId="4d5b71af-9d5f-4aba-a737-0e54607c669e" providerId="ADAL" clId="{EEC09DBE-ECE1-D143-ACA8-E22EF602F606}" dt="2023-12-06T09:50:25.075" v="4666" actId="478"/>
          <ac:graphicFrameMkLst>
            <pc:docMk/>
            <pc:sldMk cId="3895089344" sldId="387"/>
            <ac:graphicFrameMk id="11" creationId="{30116CD9-28C0-00BB-8063-8EECF61BA907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2:34.430" v="7760" actId="478"/>
          <ac:graphicFrameMkLst>
            <pc:docMk/>
            <pc:sldMk cId="3895089344" sldId="387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2:35.746" v="7761"/>
          <ac:graphicFrameMkLst>
            <pc:docMk/>
            <pc:sldMk cId="3895089344" sldId="387"/>
            <ac:graphicFrameMk id="16" creationId="{3DAE9BDA-306A-3794-F960-C80C1E31FAB9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09:52:36.133" v="4676" actId="478"/>
          <ac:picMkLst>
            <pc:docMk/>
            <pc:sldMk cId="3895089344" sldId="387"/>
            <ac:picMk id="2" creationId="{DBC064A6-4ED9-77DA-40A3-B0C29520203E}"/>
          </ac:picMkLst>
        </pc:picChg>
        <pc:picChg chg="add mod modCrop">
          <ac:chgData name="Sathwik Kanukuntla" userId="4d5b71af-9d5f-4aba-a737-0e54607c669e" providerId="ADAL" clId="{EEC09DBE-ECE1-D143-ACA8-E22EF602F606}" dt="2023-12-06T09:55:27.031" v="4704" actId="167"/>
          <ac:picMkLst>
            <pc:docMk/>
            <pc:sldMk cId="3895089344" sldId="387"/>
            <ac:picMk id="3" creationId="{3C2B0201-9E20-09AC-DE85-2F81429CC7DE}"/>
          </ac:picMkLst>
        </pc:picChg>
      </pc:sldChg>
      <pc:sldChg chg="delSp modSp add del mod delAnim">
        <pc:chgData name="Sathwik Kanukuntla" userId="4d5b71af-9d5f-4aba-a737-0e54607c669e" providerId="ADAL" clId="{EEC09DBE-ECE1-D143-ACA8-E22EF602F606}" dt="2023-12-06T10:02:18.199" v="4775" actId="2696"/>
        <pc:sldMkLst>
          <pc:docMk/>
          <pc:sldMk cId="2992680040" sldId="388"/>
        </pc:sldMkLst>
        <pc:picChg chg="mod">
          <ac:chgData name="Sathwik Kanukuntla" userId="4d5b71af-9d5f-4aba-a737-0e54607c669e" providerId="ADAL" clId="{EEC09DBE-ECE1-D143-ACA8-E22EF602F606}" dt="2023-12-06T09:57:02.032" v="4718" actId="1076"/>
          <ac:picMkLst>
            <pc:docMk/>
            <pc:sldMk cId="2992680040" sldId="388"/>
            <ac:picMk id="3" creationId="{D2979DE8-4C32-65A0-216A-EE9C89435709}"/>
          </ac:picMkLst>
        </pc:picChg>
        <pc:picChg chg="del">
          <ac:chgData name="Sathwik Kanukuntla" userId="4d5b71af-9d5f-4aba-a737-0e54607c669e" providerId="ADAL" clId="{EEC09DBE-ECE1-D143-ACA8-E22EF602F606}" dt="2023-12-06T09:56:56.435" v="4716" actId="478"/>
          <ac:picMkLst>
            <pc:docMk/>
            <pc:sldMk cId="2992680040" sldId="388"/>
            <ac:picMk id="10" creationId="{134E7927-2167-341E-041E-78EF9C049689}"/>
          </ac:picMkLst>
        </pc:picChg>
      </pc:sldChg>
      <pc:sldChg chg="addSp delSp modSp add mod ord modAnim">
        <pc:chgData name="Sathwik Kanukuntla" userId="4d5b71af-9d5f-4aba-a737-0e54607c669e" providerId="ADAL" clId="{EEC09DBE-ECE1-D143-ACA8-E22EF602F606}" dt="2023-12-06T14:27:01.559" v="8198" actId="20577"/>
        <pc:sldMkLst>
          <pc:docMk/>
          <pc:sldMk cId="2517184802" sldId="389"/>
        </pc:sldMkLst>
        <pc:spChg chg="mod topLvl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4" creationId="{EA561E40-440D-A507-80FD-9DB09F49E007}"/>
          </ac:spMkLst>
        </pc:spChg>
        <pc:spChg chg="add mod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5" creationId="{4AE17C87-5484-77E0-7134-B9780A787794}"/>
          </ac:spMkLst>
        </pc:spChg>
        <pc:spChg chg="del mod topLvl">
          <ac:chgData name="Sathwik Kanukuntla" userId="4d5b71af-9d5f-4aba-a737-0e54607c669e" providerId="ADAL" clId="{EEC09DBE-ECE1-D143-ACA8-E22EF602F606}" dt="2023-12-06T10:00:33.263" v="4764" actId="478"/>
          <ac:spMkLst>
            <pc:docMk/>
            <pc:sldMk cId="2517184802" sldId="389"/>
            <ac:spMk id="6" creationId="{B321E770-7365-4D9E-B0F1-8C0A2EE6FD0D}"/>
          </ac:spMkLst>
        </pc:spChg>
        <pc:spChg chg="mod topLvl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7" creationId="{4C062A53-A0CE-5D7E-452B-D115B2D056BD}"/>
          </ac:spMkLst>
        </pc:spChg>
        <pc:spChg chg="add mod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9" creationId="{20C960EF-A10F-970A-3BD9-79523AE65A9F}"/>
          </ac:spMkLst>
        </pc:spChg>
        <pc:spChg chg="mod">
          <ac:chgData name="Sathwik Kanukuntla" userId="4d5b71af-9d5f-4aba-a737-0e54607c669e" providerId="ADAL" clId="{EEC09DBE-ECE1-D143-ACA8-E22EF602F606}" dt="2023-12-06T14:27:01.559" v="8198" actId="20577"/>
          <ac:spMkLst>
            <pc:docMk/>
            <pc:sldMk cId="2517184802" sldId="389"/>
            <ac:spMk id="10" creationId="{5AF8D9DA-5980-B49F-C33E-BC27DD08C745}"/>
          </ac:spMkLst>
        </pc:spChg>
        <pc:spChg chg="add mod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11" creationId="{DCEB97D1-B10F-F38A-3A7F-E914D6144011}"/>
          </ac:spMkLst>
        </pc:spChg>
        <pc:spChg chg="add mod">
          <ac:chgData name="Sathwik Kanukuntla" userId="4d5b71af-9d5f-4aba-a737-0e54607c669e" providerId="ADAL" clId="{EEC09DBE-ECE1-D143-ACA8-E22EF602F606}" dt="2023-12-06T10:00:11.873" v="4763" actId="164"/>
          <ac:spMkLst>
            <pc:docMk/>
            <pc:sldMk cId="2517184802" sldId="389"/>
            <ac:spMk id="12" creationId="{0B6B3D34-03E9-96A3-B16C-D0AD0E934F82}"/>
          </ac:spMkLst>
        </pc:spChg>
        <pc:grpChg chg="add mod">
          <ac:chgData name="Sathwik Kanukuntla" userId="4d5b71af-9d5f-4aba-a737-0e54607c669e" providerId="ADAL" clId="{EEC09DBE-ECE1-D143-ACA8-E22EF602F606}" dt="2023-12-06T10:00:11.873" v="4763" actId="164"/>
          <ac:grpSpMkLst>
            <pc:docMk/>
            <pc:sldMk cId="2517184802" sldId="389"/>
            <ac:grpSpMk id="13" creationId="{CE72E172-4E6D-3F34-B855-4B10F7F16C73}"/>
          </ac:grpSpMkLst>
        </pc:grpChg>
        <pc:grpChg chg="del">
          <ac:chgData name="Sathwik Kanukuntla" userId="4d5b71af-9d5f-4aba-a737-0e54607c669e" providerId="ADAL" clId="{EEC09DBE-ECE1-D143-ACA8-E22EF602F606}" dt="2023-12-06T09:57:53.559" v="4734" actId="165"/>
          <ac:grpSpMkLst>
            <pc:docMk/>
            <pc:sldMk cId="2517184802" sldId="389"/>
            <ac:grpSpMk id="15" creationId="{FEBA5EE3-686D-4F54-5444-56EE8234713C}"/>
          </ac:grpSpMkLst>
        </pc:grpChg>
        <pc:graphicFrameChg chg="del">
          <ac:chgData name="Sathwik Kanukuntla" userId="4d5b71af-9d5f-4aba-a737-0e54607c669e" providerId="ADAL" clId="{EEC09DBE-ECE1-D143-ACA8-E22EF602F606}" dt="2023-12-06T12:42:44.117" v="7762" actId="478"/>
          <ac:graphicFrameMkLst>
            <pc:docMk/>
            <pc:sldMk cId="2517184802" sldId="389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2:45.102" v="7763"/>
          <ac:graphicFrameMkLst>
            <pc:docMk/>
            <pc:sldMk cId="2517184802" sldId="389"/>
            <ac:graphicFrameMk id="16" creationId="{44C12D70-1B0F-4E99-B12B-9F20022130B1}"/>
          </ac:graphicFrameMkLst>
        </pc:graphicFrameChg>
        <pc:picChg chg="add mod">
          <ac:chgData name="Sathwik Kanukuntla" userId="4d5b71af-9d5f-4aba-a737-0e54607c669e" providerId="ADAL" clId="{EEC09DBE-ECE1-D143-ACA8-E22EF602F606}" dt="2023-12-06T10:01:48.493" v="4774" actId="1076"/>
          <ac:picMkLst>
            <pc:docMk/>
            <pc:sldMk cId="2517184802" sldId="389"/>
            <ac:picMk id="2" creationId="{C170FA75-8851-2278-6184-F5665E616733}"/>
          </ac:picMkLst>
        </pc:picChg>
        <pc:picChg chg="del">
          <ac:chgData name="Sathwik Kanukuntla" userId="4d5b71af-9d5f-4aba-a737-0e54607c669e" providerId="ADAL" clId="{EEC09DBE-ECE1-D143-ACA8-E22EF602F606}" dt="2023-12-06T09:57:27.390" v="4729" actId="478"/>
          <ac:picMkLst>
            <pc:docMk/>
            <pc:sldMk cId="2517184802" sldId="389"/>
            <ac:picMk id="3" creationId="{3C2B0201-9E20-09AC-DE85-2F81429CC7DE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4:13:36.890" v="7910" actId="478"/>
        <pc:sldMkLst>
          <pc:docMk/>
          <pc:sldMk cId="4280803652" sldId="390"/>
        </pc:sldMkLst>
        <pc:spChg chg="mod">
          <ac:chgData name="Sathwik Kanukuntla" userId="4d5b71af-9d5f-4aba-a737-0e54607c669e" providerId="ADAL" clId="{EEC09DBE-ECE1-D143-ACA8-E22EF602F606}" dt="2023-12-06T10:02:50.154" v="4783" actId="20577"/>
          <ac:spMkLst>
            <pc:docMk/>
            <pc:sldMk cId="4280803652" sldId="390"/>
            <ac:spMk id="10" creationId="{5AF8D9DA-5980-B49F-C33E-BC27DD08C745}"/>
          </ac:spMkLst>
        </pc:spChg>
        <pc:spChg chg="add mod">
          <ac:chgData name="Sathwik Kanukuntla" userId="4d5b71af-9d5f-4aba-a737-0e54607c669e" providerId="ADAL" clId="{EEC09DBE-ECE1-D143-ACA8-E22EF602F606}" dt="2023-12-06T10:08:56.065" v="4825" actId="164"/>
          <ac:spMkLst>
            <pc:docMk/>
            <pc:sldMk cId="4280803652" sldId="390"/>
            <ac:spMk id="17" creationId="{829DA562-4A93-DDCD-78BF-EEAB28C8B550}"/>
          </ac:spMkLst>
        </pc:spChg>
        <pc:spChg chg="add mod">
          <ac:chgData name="Sathwik Kanukuntla" userId="4d5b71af-9d5f-4aba-a737-0e54607c669e" providerId="ADAL" clId="{EEC09DBE-ECE1-D143-ACA8-E22EF602F606}" dt="2023-12-06T10:08:56.065" v="4825" actId="164"/>
          <ac:spMkLst>
            <pc:docMk/>
            <pc:sldMk cId="4280803652" sldId="390"/>
            <ac:spMk id="18" creationId="{C88BD3D1-6F64-AD42-CC4A-25266AA0854E}"/>
          </ac:spMkLst>
        </pc:spChg>
        <pc:spChg chg="add del mod">
          <ac:chgData name="Sathwik Kanukuntla" userId="4d5b71af-9d5f-4aba-a737-0e54607c669e" providerId="ADAL" clId="{EEC09DBE-ECE1-D143-ACA8-E22EF602F606}" dt="2023-12-06T14:13:36.890" v="7910" actId="478"/>
          <ac:spMkLst>
            <pc:docMk/>
            <pc:sldMk cId="4280803652" sldId="390"/>
            <ac:spMk id="19" creationId="{8F7B59A5-E800-04FE-0E28-CD5DA914291B}"/>
          </ac:spMkLst>
        </pc:spChg>
        <pc:grpChg chg="del">
          <ac:chgData name="Sathwik Kanukuntla" userId="4d5b71af-9d5f-4aba-a737-0e54607c669e" providerId="ADAL" clId="{EEC09DBE-ECE1-D143-ACA8-E22EF602F606}" dt="2023-12-06T10:04:53.928" v="4789" actId="478"/>
          <ac:grpSpMkLst>
            <pc:docMk/>
            <pc:sldMk cId="4280803652" sldId="390"/>
            <ac:grpSpMk id="13" creationId="{CE72E172-4E6D-3F34-B855-4B10F7F16C73}"/>
          </ac:grpSpMkLst>
        </pc:grpChg>
        <pc:grpChg chg="add mod">
          <ac:chgData name="Sathwik Kanukuntla" userId="4d5b71af-9d5f-4aba-a737-0e54607c669e" providerId="ADAL" clId="{EEC09DBE-ECE1-D143-ACA8-E22EF602F606}" dt="2023-12-06T10:07:04.536" v="4807" actId="1076"/>
          <ac:grpSpMkLst>
            <pc:docMk/>
            <pc:sldMk cId="4280803652" sldId="390"/>
            <ac:grpSpMk id="15" creationId="{DAB7F254-9A80-9204-638A-078F97F2D3D1}"/>
          </ac:grpSpMkLst>
        </pc:grpChg>
        <pc:grpChg chg="add mod">
          <ac:chgData name="Sathwik Kanukuntla" userId="4d5b71af-9d5f-4aba-a737-0e54607c669e" providerId="ADAL" clId="{EEC09DBE-ECE1-D143-ACA8-E22EF602F606}" dt="2023-12-06T10:09:03.800" v="4827" actId="1076"/>
          <ac:grpSpMkLst>
            <pc:docMk/>
            <pc:sldMk cId="4280803652" sldId="390"/>
            <ac:grpSpMk id="20" creationId="{01E4F8C2-AF20-7A4E-6F66-CC65750F4EBD}"/>
          </ac:grpSpMkLst>
        </pc:grpChg>
        <pc:graphicFrameChg chg="del">
          <ac:chgData name="Sathwik Kanukuntla" userId="4d5b71af-9d5f-4aba-a737-0e54607c669e" providerId="ADAL" clId="{EEC09DBE-ECE1-D143-ACA8-E22EF602F606}" dt="2023-12-06T12:42:54.044" v="7764" actId="478"/>
          <ac:graphicFrameMkLst>
            <pc:docMk/>
            <pc:sldMk cId="4280803652" sldId="390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2:55.921" v="7765"/>
          <ac:graphicFrameMkLst>
            <pc:docMk/>
            <pc:sldMk cId="4280803652" sldId="390"/>
            <ac:graphicFrameMk id="21" creationId="{EE42C86E-A283-5061-5762-6184BD184F28}"/>
          </ac:graphicFrameMkLst>
        </pc:graphicFrameChg>
        <pc:picChg chg="del">
          <ac:chgData name="Sathwik Kanukuntla" userId="4d5b71af-9d5f-4aba-a737-0e54607c669e" providerId="ADAL" clId="{EEC09DBE-ECE1-D143-ACA8-E22EF602F606}" dt="2023-12-06T10:02:55.277" v="4784" actId="478"/>
          <ac:picMkLst>
            <pc:docMk/>
            <pc:sldMk cId="4280803652" sldId="390"/>
            <ac:picMk id="2" creationId="{C170FA75-8851-2278-6184-F5665E616733}"/>
          </ac:picMkLst>
        </pc:picChg>
        <pc:picChg chg="add mod">
          <ac:chgData name="Sathwik Kanukuntla" userId="4d5b71af-9d5f-4aba-a737-0e54607c669e" providerId="ADAL" clId="{EEC09DBE-ECE1-D143-ACA8-E22EF602F606}" dt="2023-12-06T10:06:21.334" v="4802" actId="164"/>
          <ac:picMkLst>
            <pc:docMk/>
            <pc:sldMk cId="4280803652" sldId="390"/>
            <ac:picMk id="3" creationId="{1E9DC95D-048A-A4B2-D9D9-C506259CD649}"/>
          </ac:picMkLst>
        </pc:picChg>
        <pc:picChg chg="add mod">
          <ac:chgData name="Sathwik Kanukuntla" userId="4d5b71af-9d5f-4aba-a737-0e54607c669e" providerId="ADAL" clId="{EEC09DBE-ECE1-D143-ACA8-E22EF602F606}" dt="2023-12-06T10:06:53.824" v="4806" actId="1076"/>
          <ac:picMkLst>
            <pc:docMk/>
            <pc:sldMk cId="4280803652" sldId="390"/>
            <ac:picMk id="6" creationId="{11D3E486-C9C1-0C6A-538E-44F8225D930B}"/>
          </ac:picMkLst>
        </pc:picChg>
        <pc:picChg chg="add del mod">
          <ac:chgData name="Sathwik Kanukuntla" userId="4d5b71af-9d5f-4aba-a737-0e54607c669e" providerId="ADAL" clId="{EEC09DBE-ECE1-D143-ACA8-E22EF602F606}" dt="2023-12-06T10:07:31.531" v="4809"/>
          <ac:picMkLst>
            <pc:docMk/>
            <pc:sldMk cId="4280803652" sldId="390"/>
            <ac:picMk id="16" creationId="{F26E3FD8-3CA0-34EC-50C8-37943470AFBE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2:43:36.402" v="7773"/>
        <pc:sldMkLst>
          <pc:docMk/>
          <pc:sldMk cId="1700793460" sldId="391"/>
        </pc:sldMkLst>
        <pc:spChg chg="mod">
          <ac:chgData name="Sathwik Kanukuntla" userId="4d5b71af-9d5f-4aba-a737-0e54607c669e" providerId="ADAL" clId="{EEC09DBE-ECE1-D143-ACA8-E22EF602F606}" dt="2023-12-06T10:47:15.140" v="5701" actId="20577"/>
          <ac:spMkLst>
            <pc:docMk/>
            <pc:sldMk cId="1700793460" sldId="391"/>
            <ac:spMk id="10" creationId="{5AF8D9DA-5980-B49F-C33E-BC27DD08C745}"/>
          </ac:spMkLst>
        </pc:spChg>
        <pc:spChg chg="mod">
          <ac:chgData name="Sathwik Kanukuntla" userId="4d5b71af-9d5f-4aba-a737-0e54607c669e" providerId="ADAL" clId="{EEC09DBE-ECE1-D143-ACA8-E22EF602F606}" dt="2023-12-06T10:41:28.657" v="5562"/>
          <ac:spMkLst>
            <pc:docMk/>
            <pc:sldMk cId="1700793460" sldId="391"/>
            <ac:spMk id="11" creationId="{72C52985-8BBF-8C77-F6E7-B2D336C86C52}"/>
          </ac:spMkLst>
        </pc:spChg>
        <pc:spChg chg="mod">
          <ac:chgData name="Sathwik Kanukuntla" userId="4d5b71af-9d5f-4aba-a737-0e54607c669e" providerId="ADAL" clId="{EEC09DBE-ECE1-D143-ACA8-E22EF602F606}" dt="2023-12-06T10:41:28.657" v="5562"/>
          <ac:spMkLst>
            <pc:docMk/>
            <pc:sldMk cId="1700793460" sldId="391"/>
            <ac:spMk id="16" creationId="{49BC53CE-7DC4-6F64-72DA-8270A5BD8F92}"/>
          </ac:spMkLst>
        </pc:spChg>
        <pc:spChg chg="mod">
          <ac:chgData name="Sathwik Kanukuntla" userId="4d5b71af-9d5f-4aba-a737-0e54607c669e" providerId="ADAL" clId="{EEC09DBE-ECE1-D143-ACA8-E22EF602F606}" dt="2023-12-06T10:41:28.657" v="5562"/>
          <ac:spMkLst>
            <pc:docMk/>
            <pc:sldMk cId="1700793460" sldId="391"/>
            <ac:spMk id="18" creationId="{187F6B52-70C1-7F87-DA9F-D0E0EE8ECA0C}"/>
          </ac:spMkLst>
        </pc:spChg>
        <pc:grpChg chg="add mod">
          <ac:chgData name="Sathwik Kanukuntla" userId="4d5b71af-9d5f-4aba-a737-0e54607c669e" providerId="ADAL" clId="{EEC09DBE-ECE1-D143-ACA8-E22EF602F606}" dt="2023-12-06T10:41:28.657" v="5562"/>
          <ac:grpSpMkLst>
            <pc:docMk/>
            <pc:sldMk cId="1700793460" sldId="391"/>
            <ac:grpSpMk id="5" creationId="{F08D8170-362A-93B3-A3A5-184E3044F94B}"/>
          </ac:grpSpMkLst>
        </pc:grpChg>
        <pc:grpChg chg="add mod">
          <ac:chgData name="Sathwik Kanukuntla" userId="4d5b71af-9d5f-4aba-a737-0e54607c669e" providerId="ADAL" clId="{EEC09DBE-ECE1-D143-ACA8-E22EF602F606}" dt="2023-12-06T10:41:28.657" v="5562"/>
          <ac:grpSpMkLst>
            <pc:docMk/>
            <pc:sldMk cId="1700793460" sldId="391"/>
            <ac:grpSpMk id="12" creationId="{374ECBED-E108-69C8-A770-19730DC832FF}"/>
          </ac:grpSpMkLst>
        </pc:grpChg>
        <pc:grpChg chg="del">
          <ac:chgData name="Sathwik Kanukuntla" userId="4d5b71af-9d5f-4aba-a737-0e54607c669e" providerId="ADAL" clId="{EEC09DBE-ECE1-D143-ACA8-E22EF602F606}" dt="2023-12-06T10:11:59.426" v="4839" actId="478"/>
          <ac:grpSpMkLst>
            <pc:docMk/>
            <pc:sldMk cId="1700793460" sldId="391"/>
            <ac:grpSpMk id="15" creationId="{FEBA5EE3-686D-4F54-5444-56EE8234713C}"/>
          </ac:grpSpMkLst>
        </pc:grpChg>
        <pc:grpChg chg="add mod">
          <ac:chgData name="Sathwik Kanukuntla" userId="4d5b71af-9d5f-4aba-a737-0e54607c669e" providerId="ADAL" clId="{EEC09DBE-ECE1-D143-ACA8-E22EF602F606}" dt="2023-12-06T10:41:28.657" v="5562"/>
          <ac:grpSpMkLst>
            <pc:docMk/>
            <pc:sldMk cId="1700793460" sldId="391"/>
            <ac:grpSpMk id="17" creationId="{C9AD4294-C198-DD5E-9D59-21C7714AEB07}"/>
          </ac:grpSpMkLst>
        </pc:grpChg>
        <pc:graphicFrameChg chg="add mod">
          <ac:chgData name="Sathwik Kanukuntla" userId="4d5b71af-9d5f-4aba-a737-0e54607c669e" providerId="ADAL" clId="{EEC09DBE-ECE1-D143-ACA8-E22EF602F606}" dt="2023-12-06T10:41:28.657" v="5562"/>
          <ac:graphicFrameMkLst>
            <pc:docMk/>
            <pc:sldMk cId="1700793460" sldId="391"/>
            <ac:graphicFrameMk id="2" creationId="{F8769C5F-A720-C7EF-1FA2-98D05D6206E6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3:35.459" v="7772" actId="478"/>
          <ac:graphicFrameMkLst>
            <pc:docMk/>
            <pc:sldMk cId="1700793460" sldId="391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3:36.402" v="7773"/>
          <ac:graphicFrameMkLst>
            <pc:docMk/>
            <pc:sldMk cId="1700793460" sldId="391"/>
            <ac:graphicFrameMk id="20" creationId="{8F799743-835D-658A-DA52-9362C097AE60}"/>
          </ac:graphicFrameMkLst>
        </pc:graphicFrameChg>
        <pc:picChg chg="del">
          <ac:chgData name="Sathwik Kanukuntla" userId="4d5b71af-9d5f-4aba-a737-0e54607c669e" providerId="ADAL" clId="{EEC09DBE-ECE1-D143-ACA8-E22EF602F606}" dt="2023-12-06T10:11:56.167" v="4838" actId="478"/>
          <ac:picMkLst>
            <pc:docMk/>
            <pc:sldMk cId="1700793460" sldId="391"/>
            <ac:picMk id="3" creationId="{3C2B0201-9E20-09AC-DE85-2F81429CC7DE}"/>
          </ac:picMkLst>
        </pc:picChg>
        <pc:picChg chg="mod">
          <ac:chgData name="Sathwik Kanukuntla" userId="4d5b71af-9d5f-4aba-a737-0e54607c669e" providerId="ADAL" clId="{EEC09DBE-ECE1-D143-ACA8-E22EF602F606}" dt="2023-12-06T10:41:28.657" v="5562"/>
          <ac:picMkLst>
            <pc:docMk/>
            <pc:sldMk cId="1700793460" sldId="391"/>
            <ac:picMk id="9" creationId="{5DDF1DCE-D710-591A-8F7F-A9F27F87C53F}"/>
          </ac:picMkLst>
        </pc:picChg>
        <pc:picChg chg="mod">
          <ac:chgData name="Sathwik Kanukuntla" userId="4d5b71af-9d5f-4aba-a737-0e54607c669e" providerId="ADAL" clId="{EEC09DBE-ECE1-D143-ACA8-E22EF602F606}" dt="2023-12-06T10:41:28.657" v="5562"/>
          <ac:picMkLst>
            <pc:docMk/>
            <pc:sldMk cId="1700793460" sldId="391"/>
            <ac:picMk id="13" creationId="{E05E0BF8-24E1-F9B2-7509-E3E3F1EFE9EE}"/>
          </ac:picMkLst>
        </pc:picChg>
        <pc:picChg chg="mod">
          <ac:chgData name="Sathwik Kanukuntla" userId="4d5b71af-9d5f-4aba-a737-0e54607c669e" providerId="ADAL" clId="{EEC09DBE-ECE1-D143-ACA8-E22EF602F606}" dt="2023-12-06T10:41:28.657" v="5562"/>
          <ac:picMkLst>
            <pc:docMk/>
            <pc:sldMk cId="1700793460" sldId="391"/>
            <ac:picMk id="19" creationId="{D76B991D-180F-43A2-CA22-B2442CC227D7}"/>
          </ac:picMkLst>
        </pc:picChg>
      </pc:sldChg>
      <pc:sldChg chg="addSp delSp modSp add mod modAnim">
        <pc:chgData name="Sathwik Kanukuntla" userId="4d5b71af-9d5f-4aba-a737-0e54607c669e" providerId="ADAL" clId="{EEC09DBE-ECE1-D143-ACA8-E22EF602F606}" dt="2023-12-06T12:43:17.407" v="7769"/>
        <pc:sldMkLst>
          <pc:docMk/>
          <pc:sldMk cId="378687216" sldId="392"/>
        </pc:sldMkLst>
        <pc:spChg chg="mod">
          <ac:chgData name="Sathwik Kanukuntla" userId="4d5b71af-9d5f-4aba-a737-0e54607c669e" providerId="ADAL" clId="{EEC09DBE-ECE1-D143-ACA8-E22EF602F606}" dt="2023-12-06T10:42:21.162" v="5577" actId="20577"/>
          <ac:spMkLst>
            <pc:docMk/>
            <pc:sldMk cId="378687216" sldId="392"/>
            <ac:spMk id="4" creationId="{00000000-0000-0000-0000-000000000000}"/>
          </ac:spMkLst>
        </pc:spChg>
        <pc:graphicFrameChg chg="add mod">
          <ac:chgData name="Sathwik Kanukuntla" userId="4d5b71af-9d5f-4aba-a737-0e54607c669e" providerId="ADAL" clId="{EEC09DBE-ECE1-D143-ACA8-E22EF602F606}" dt="2023-12-06T12:43:17.407" v="7769"/>
          <ac:graphicFrameMkLst>
            <pc:docMk/>
            <pc:sldMk cId="378687216" sldId="392"/>
            <ac:graphicFrameMk id="2" creationId="{FAAC260A-2BEB-A165-261D-5A70C18129AF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3:16.319" v="7768" actId="478"/>
          <ac:graphicFrameMkLst>
            <pc:docMk/>
            <pc:sldMk cId="378687216" sldId="392"/>
            <ac:graphicFrameMk id="5" creationId="{15692267-045B-7124-B9ED-900C614BD4D4}"/>
          </ac:graphicFrameMkLst>
        </pc:graphicFrameChg>
      </pc:sldChg>
      <pc:sldChg chg="addSp delSp modSp add mod modAnim">
        <pc:chgData name="Sathwik Kanukuntla" userId="4d5b71af-9d5f-4aba-a737-0e54607c669e" providerId="ADAL" clId="{EEC09DBE-ECE1-D143-ACA8-E22EF602F606}" dt="2023-12-06T12:47:44.161" v="7892"/>
        <pc:sldMkLst>
          <pc:docMk/>
          <pc:sldMk cId="156762671" sldId="393"/>
        </pc:sldMkLst>
        <pc:spChg chg="mod">
          <ac:chgData name="Sathwik Kanukuntla" userId="4d5b71af-9d5f-4aba-a737-0e54607c669e" providerId="ADAL" clId="{EEC09DBE-ECE1-D143-ACA8-E22EF602F606}" dt="2023-12-06T10:42:52.725" v="5598" actId="20577"/>
          <ac:spMkLst>
            <pc:docMk/>
            <pc:sldMk cId="156762671" sldId="393"/>
            <ac:spMk id="4" creationId="{00000000-0000-0000-0000-000000000000}"/>
          </ac:spMkLst>
        </pc:spChg>
        <pc:graphicFrameChg chg="add mod">
          <ac:chgData name="Sathwik Kanukuntla" userId="4d5b71af-9d5f-4aba-a737-0e54607c669e" providerId="ADAL" clId="{EEC09DBE-ECE1-D143-ACA8-E22EF602F606}" dt="2023-12-06T12:43:28.778" v="7771"/>
          <ac:graphicFrameMkLst>
            <pc:docMk/>
            <pc:sldMk cId="156762671" sldId="393"/>
            <ac:graphicFrameMk id="2" creationId="{E5E80879-FF15-7520-A3CA-740AAA178CD1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3:27.828" v="7770" actId="478"/>
          <ac:graphicFrameMkLst>
            <pc:docMk/>
            <pc:sldMk cId="156762671" sldId="393"/>
            <ac:graphicFrameMk id="5" creationId="{15692267-045B-7124-B9ED-900C614BD4D4}"/>
          </ac:graphicFrameMkLst>
        </pc:graphicFrameChg>
        <pc:picChg chg="mod">
          <ac:chgData name="Sathwik Kanukuntla" userId="4d5b71af-9d5f-4aba-a737-0e54607c669e" providerId="ADAL" clId="{EEC09DBE-ECE1-D143-ACA8-E22EF602F606}" dt="2023-12-06T10:43:38.319" v="5600" actId="1076"/>
          <ac:picMkLst>
            <pc:docMk/>
            <pc:sldMk cId="156762671" sldId="393"/>
            <ac:picMk id="3" creationId="{18724C68-90B5-B582-AB50-276275DCBAB2}"/>
          </ac:picMkLst>
        </pc:picChg>
      </pc:sldChg>
      <pc:sldChg chg="addSp delSp modSp add mod addAnim delAnim modAnim">
        <pc:chgData name="Sathwik Kanukuntla" userId="4d5b71af-9d5f-4aba-a737-0e54607c669e" providerId="ADAL" clId="{EEC09DBE-ECE1-D143-ACA8-E22EF602F606}" dt="2023-12-06T12:44:12.300" v="7781"/>
        <pc:sldMkLst>
          <pc:docMk/>
          <pc:sldMk cId="4273565595" sldId="394"/>
        </pc:sldMkLst>
        <pc:spChg chg="mod">
          <ac:chgData name="Sathwik Kanukuntla" userId="4d5b71af-9d5f-4aba-a737-0e54607c669e" providerId="ADAL" clId="{EEC09DBE-ECE1-D143-ACA8-E22EF602F606}" dt="2023-12-06T10:48:19.772" v="5759" actId="27636"/>
          <ac:spMkLst>
            <pc:docMk/>
            <pc:sldMk cId="4273565595" sldId="394"/>
            <ac:spMk id="10" creationId="{5AF8D9DA-5980-B49F-C33E-BC27DD08C745}"/>
          </ac:spMkLst>
        </pc:spChg>
        <pc:spChg chg="mod topLvl">
          <ac:chgData name="Sathwik Kanukuntla" userId="4d5b71af-9d5f-4aba-a737-0e54607c669e" providerId="ADAL" clId="{EEC09DBE-ECE1-D143-ACA8-E22EF602F606}" dt="2023-12-06T11:01:08.480" v="6251" actId="1076"/>
          <ac:spMkLst>
            <pc:docMk/>
            <pc:sldMk cId="4273565595" sldId="394"/>
            <ac:spMk id="11" creationId="{72C52985-8BBF-8C77-F6E7-B2D336C86C52}"/>
          </ac:spMkLst>
        </pc:spChg>
        <pc:spChg chg="add mod">
          <ac:chgData name="Sathwik Kanukuntla" userId="4d5b71af-9d5f-4aba-a737-0e54607c669e" providerId="ADAL" clId="{EEC09DBE-ECE1-D143-ACA8-E22EF602F606}" dt="2023-12-06T11:01:29.910" v="6253" actId="164"/>
          <ac:spMkLst>
            <pc:docMk/>
            <pc:sldMk cId="4273565595" sldId="394"/>
            <ac:spMk id="15" creationId="{D84E9758-B7F2-1EA9-765D-8BB5D63426EA}"/>
          </ac:spMkLst>
        </pc:spChg>
        <pc:spChg chg="mod topLvl">
          <ac:chgData name="Sathwik Kanukuntla" userId="4d5b71af-9d5f-4aba-a737-0e54607c669e" providerId="ADAL" clId="{EEC09DBE-ECE1-D143-ACA8-E22EF602F606}" dt="2023-12-06T11:01:36.572" v="6254" actId="164"/>
          <ac:spMkLst>
            <pc:docMk/>
            <pc:sldMk cId="4273565595" sldId="394"/>
            <ac:spMk id="18" creationId="{187F6B52-70C1-7F87-DA9F-D0E0EE8ECA0C}"/>
          </ac:spMkLst>
        </pc:spChg>
        <pc:grpChg chg="add del">
          <ac:chgData name="Sathwik Kanukuntla" userId="4d5b71af-9d5f-4aba-a737-0e54607c669e" providerId="ADAL" clId="{EEC09DBE-ECE1-D143-ACA8-E22EF602F606}" dt="2023-12-06T10:53:20.605" v="5862" actId="165"/>
          <ac:grpSpMkLst>
            <pc:docMk/>
            <pc:sldMk cId="4273565595" sldId="394"/>
            <ac:grpSpMk id="5" creationId="{F08D8170-362A-93B3-A3A5-184E3044F94B}"/>
          </ac:grpSpMkLst>
        </pc:grpChg>
        <pc:grpChg chg="add mod">
          <ac:chgData name="Sathwik Kanukuntla" userId="4d5b71af-9d5f-4aba-a737-0e54607c669e" providerId="ADAL" clId="{EEC09DBE-ECE1-D143-ACA8-E22EF602F606}" dt="2023-12-06T11:00:58.030" v="6248" actId="14100"/>
          <ac:grpSpMkLst>
            <pc:docMk/>
            <pc:sldMk cId="4273565595" sldId="394"/>
            <ac:grpSpMk id="6" creationId="{F672C481-E87B-3FB3-D63F-CC357C73FC94}"/>
          </ac:grpSpMkLst>
        </pc:grpChg>
        <pc:grpChg chg="del">
          <ac:chgData name="Sathwik Kanukuntla" userId="4d5b71af-9d5f-4aba-a737-0e54607c669e" providerId="ADAL" clId="{EEC09DBE-ECE1-D143-ACA8-E22EF602F606}" dt="2023-12-06T10:53:46.454" v="5876" actId="478"/>
          <ac:grpSpMkLst>
            <pc:docMk/>
            <pc:sldMk cId="4273565595" sldId="394"/>
            <ac:grpSpMk id="12" creationId="{374ECBED-E108-69C8-A770-19730DC832FF}"/>
          </ac:grpSpMkLst>
        </pc:grpChg>
        <pc:grpChg chg="del mod">
          <ac:chgData name="Sathwik Kanukuntla" userId="4d5b71af-9d5f-4aba-a737-0e54607c669e" providerId="ADAL" clId="{EEC09DBE-ECE1-D143-ACA8-E22EF602F606}" dt="2023-12-06T10:58:35.447" v="6217" actId="165"/>
          <ac:grpSpMkLst>
            <pc:docMk/>
            <pc:sldMk cId="4273565595" sldId="394"/>
            <ac:grpSpMk id="17" creationId="{C9AD4294-C198-DD5E-9D59-21C7714AEB07}"/>
          </ac:grpSpMkLst>
        </pc:grpChg>
        <pc:grpChg chg="add mod">
          <ac:chgData name="Sathwik Kanukuntla" userId="4d5b71af-9d5f-4aba-a737-0e54607c669e" providerId="ADAL" clId="{EEC09DBE-ECE1-D143-ACA8-E22EF602F606}" dt="2023-12-06T11:01:29.910" v="6253" actId="164"/>
          <ac:grpSpMkLst>
            <pc:docMk/>
            <pc:sldMk cId="4273565595" sldId="394"/>
            <ac:grpSpMk id="21" creationId="{D54B3B11-4C7C-8109-1B71-B0B17B178D57}"/>
          </ac:grpSpMkLst>
        </pc:grpChg>
        <pc:grpChg chg="add mod">
          <ac:chgData name="Sathwik Kanukuntla" userId="4d5b71af-9d5f-4aba-a737-0e54607c669e" providerId="ADAL" clId="{EEC09DBE-ECE1-D143-ACA8-E22EF602F606}" dt="2023-12-06T11:01:36.572" v="6254" actId="164"/>
          <ac:grpSpMkLst>
            <pc:docMk/>
            <pc:sldMk cId="4273565595" sldId="394"/>
            <ac:grpSpMk id="22" creationId="{CD5DBBF4-BE77-562B-9BAB-08C58235BC37}"/>
          </ac:grpSpMkLst>
        </pc:grpChg>
        <pc:graphicFrameChg chg="mod">
          <ac:chgData name="Sathwik Kanukuntla" userId="4d5b71af-9d5f-4aba-a737-0e54607c669e" providerId="ADAL" clId="{EEC09DBE-ECE1-D143-ACA8-E22EF602F606}" dt="2023-12-06T10:58:13.712" v="6214" actId="20577"/>
          <ac:graphicFrameMkLst>
            <pc:docMk/>
            <pc:sldMk cId="4273565595" sldId="394"/>
            <ac:graphicFrameMk id="2" creationId="{F8769C5F-A720-C7EF-1FA2-98D05D6206E6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08.295" v="7780" actId="478"/>
          <ac:graphicFrameMkLst>
            <pc:docMk/>
            <pc:sldMk cId="4273565595" sldId="394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4:12.300" v="7781"/>
          <ac:graphicFrameMkLst>
            <pc:docMk/>
            <pc:sldMk cId="4273565595" sldId="394"/>
            <ac:graphicFrameMk id="23" creationId="{D9D591F4-493A-56B2-C89C-DF795F14A44A}"/>
          </ac:graphicFrameMkLst>
        </pc:graphicFrameChg>
        <pc:picChg chg="add del mod">
          <ac:chgData name="Sathwik Kanukuntla" userId="4d5b71af-9d5f-4aba-a737-0e54607c669e" providerId="ADAL" clId="{EEC09DBE-ECE1-D143-ACA8-E22EF602F606}" dt="2023-12-06T10:53:11.283" v="5860"/>
          <ac:picMkLst>
            <pc:docMk/>
            <pc:sldMk cId="4273565595" sldId="394"/>
            <ac:picMk id="3" creationId="{1A211510-909C-0AC8-7DFB-A43F9296D44E}"/>
          </ac:picMkLst>
        </pc:picChg>
        <pc:picChg chg="add mod">
          <ac:chgData name="Sathwik Kanukuntla" userId="4d5b71af-9d5f-4aba-a737-0e54607c669e" providerId="ADAL" clId="{EEC09DBE-ECE1-D143-ACA8-E22EF602F606}" dt="2023-12-06T11:01:11.075" v="6252" actId="1076"/>
          <ac:picMkLst>
            <pc:docMk/>
            <pc:sldMk cId="4273565595" sldId="394"/>
            <ac:picMk id="4" creationId="{D05A7BBB-951A-B55E-1C9C-CB4F0044C830}"/>
          </ac:picMkLst>
        </pc:picChg>
        <pc:picChg chg="add mod">
          <ac:chgData name="Sathwik Kanukuntla" userId="4d5b71af-9d5f-4aba-a737-0e54607c669e" providerId="ADAL" clId="{EEC09DBE-ECE1-D143-ACA8-E22EF602F606}" dt="2023-12-06T11:01:36.572" v="6254" actId="164"/>
          <ac:picMkLst>
            <pc:docMk/>
            <pc:sldMk cId="4273565595" sldId="394"/>
            <ac:picMk id="7" creationId="{69836A36-CE1A-CCE3-F018-D86797950610}"/>
          </ac:picMkLst>
        </pc:picChg>
        <pc:picChg chg="del mod topLvl">
          <ac:chgData name="Sathwik Kanukuntla" userId="4d5b71af-9d5f-4aba-a737-0e54607c669e" providerId="ADAL" clId="{EEC09DBE-ECE1-D143-ACA8-E22EF602F606}" dt="2023-12-06T10:53:22.723" v="5863" actId="478"/>
          <ac:picMkLst>
            <pc:docMk/>
            <pc:sldMk cId="4273565595" sldId="394"/>
            <ac:picMk id="9" creationId="{5DDF1DCE-D710-591A-8F7F-A9F27F87C53F}"/>
          </ac:picMkLst>
        </pc:picChg>
        <pc:picChg chg="del mod topLvl">
          <ac:chgData name="Sathwik Kanukuntla" userId="4d5b71af-9d5f-4aba-a737-0e54607c669e" providerId="ADAL" clId="{EEC09DBE-ECE1-D143-ACA8-E22EF602F606}" dt="2023-12-06T10:58:37.157" v="6218" actId="478"/>
          <ac:picMkLst>
            <pc:docMk/>
            <pc:sldMk cId="4273565595" sldId="394"/>
            <ac:picMk id="19" creationId="{D76B991D-180F-43A2-CA22-B2442CC227D7}"/>
          </ac:picMkLst>
        </pc:picChg>
        <pc:picChg chg="add mod">
          <ac:chgData name="Sathwik Kanukuntla" userId="4d5b71af-9d5f-4aba-a737-0e54607c669e" providerId="ADAL" clId="{EEC09DBE-ECE1-D143-ACA8-E22EF602F606}" dt="2023-12-06T11:01:29.910" v="6253" actId="164"/>
          <ac:picMkLst>
            <pc:docMk/>
            <pc:sldMk cId="4273565595" sldId="394"/>
            <ac:picMk id="20" creationId="{693C6594-2650-0459-FBB5-DE8E6D7299A2}"/>
          </ac:picMkLst>
        </pc:picChg>
      </pc:sldChg>
      <pc:sldChg chg="addSp delSp modSp add mod ord modAnim">
        <pc:chgData name="Sathwik Kanukuntla" userId="4d5b71af-9d5f-4aba-a737-0e54607c669e" providerId="ADAL" clId="{EEC09DBE-ECE1-D143-ACA8-E22EF602F606}" dt="2023-12-06T12:47:51.210" v="7895"/>
        <pc:sldMkLst>
          <pc:docMk/>
          <pc:sldMk cId="127799470" sldId="395"/>
        </pc:sldMkLst>
        <pc:graphicFrameChg chg="add mod">
          <ac:chgData name="Sathwik Kanukuntla" userId="4d5b71af-9d5f-4aba-a737-0e54607c669e" providerId="ADAL" clId="{EEC09DBE-ECE1-D143-ACA8-E22EF602F606}" dt="2023-12-06T12:44:01.245" v="7779"/>
          <ac:graphicFrameMkLst>
            <pc:docMk/>
            <pc:sldMk cId="127799470" sldId="395"/>
            <ac:graphicFrameMk id="2" creationId="{5E91AD87-B506-A3D1-B9BF-FC1BD42F7CA1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00.388" v="7778" actId="478"/>
          <ac:graphicFrameMkLst>
            <pc:docMk/>
            <pc:sldMk cId="127799470" sldId="395"/>
            <ac:graphicFrameMk id="5" creationId="{15692267-045B-7124-B9ED-900C614BD4D4}"/>
          </ac:graphicFrameMkLst>
        </pc:graphicFrameChg>
      </pc:sldChg>
      <pc:sldChg chg="addSp delSp modSp add mod delAnim modAnim">
        <pc:chgData name="Sathwik Kanukuntla" userId="4d5b71af-9d5f-4aba-a737-0e54607c669e" providerId="ADAL" clId="{EEC09DBE-ECE1-D143-ACA8-E22EF602F606}" dt="2023-12-06T12:43:44.361" v="7775"/>
        <pc:sldMkLst>
          <pc:docMk/>
          <pc:sldMk cId="2323503888" sldId="396"/>
        </pc:sldMkLst>
        <pc:spChg chg="add mod">
          <ac:chgData name="Sathwik Kanukuntla" userId="4d5b71af-9d5f-4aba-a737-0e54607c669e" providerId="ADAL" clId="{EEC09DBE-ECE1-D143-ACA8-E22EF602F606}" dt="2023-12-06T11:18:08.867" v="6400" actId="164"/>
          <ac:spMkLst>
            <pc:docMk/>
            <pc:sldMk cId="2323503888" sldId="396"/>
            <ac:spMk id="4" creationId="{DA534FA8-C2FC-C474-EAD2-8E727E916357}"/>
          </ac:spMkLst>
        </pc:spChg>
        <pc:spChg chg="add mod">
          <ac:chgData name="Sathwik Kanukuntla" userId="4d5b71af-9d5f-4aba-a737-0e54607c669e" providerId="ADAL" clId="{EEC09DBE-ECE1-D143-ACA8-E22EF602F606}" dt="2023-12-06T11:18:08.867" v="6400" actId="164"/>
          <ac:spMkLst>
            <pc:docMk/>
            <pc:sldMk cId="2323503888" sldId="396"/>
            <ac:spMk id="6" creationId="{D31B377E-A701-0BC7-9EEB-C39875F57E97}"/>
          </ac:spMkLst>
        </pc:spChg>
        <pc:spChg chg="mod">
          <ac:chgData name="Sathwik Kanukuntla" userId="4d5b71af-9d5f-4aba-a737-0e54607c669e" providerId="ADAL" clId="{EEC09DBE-ECE1-D143-ACA8-E22EF602F606}" dt="2023-12-06T11:12:00.010" v="6346" actId="20577"/>
          <ac:spMkLst>
            <pc:docMk/>
            <pc:sldMk cId="2323503888" sldId="396"/>
            <ac:spMk id="10" creationId="{5AF8D9DA-5980-B49F-C33E-BC27DD08C745}"/>
          </ac:spMkLst>
        </pc:spChg>
        <pc:grpChg chg="del">
          <ac:chgData name="Sathwik Kanukuntla" userId="4d5b71af-9d5f-4aba-a737-0e54607c669e" providerId="ADAL" clId="{EEC09DBE-ECE1-D143-ACA8-E22EF602F606}" dt="2023-12-06T11:04:57.191" v="6267" actId="478"/>
          <ac:grpSpMkLst>
            <pc:docMk/>
            <pc:sldMk cId="2323503888" sldId="396"/>
            <ac:grpSpMk id="5" creationId="{F08D8170-362A-93B3-A3A5-184E3044F94B}"/>
          </ac:grpSpMkLst>
        </pc:grpChg>
        <pc:grpChg chg="add mod">
          <ac:chgData name="Sathwik Kanukuntla" userId="4d5b71af-9d5f-4aba-a737-0e54607c669e" providerId="ADAL" clId="{EEC09DBE-ECE1-D143-ACA8-E22EF602F606}" dt="2023-12-06T11:18:08.867" v="6400" actId="164"/>
          <ac:grpSpMkLst>
            <pc:docMk/>
            <pc:sldMk cId="2323503888" sldId="396"/>
            <ac:grpSpMk id="7" creationId="{479D21C5-6663-70F9-8667-E7E88D4FBDD6}"/>
          </ac:grpSpMkLst>
        </pc:grpChg>
        <pc:grpChg chg="del">
          <ac:chgData name="Sathwik Kanukuntla" userId="4d5b71af-9d5f-4aba-a737-0e54607c669e" providerId="ADAL" clId="{EEC09DBE-ECE1-D143-ACA8-E22EF602F606}" dt="2023-12-06T11:04:57.191" v="6267" actId="478"/>
          <ac:grpSpMkLst>
            <pc:docMk/>
            <pc:sldMk cId="2323503888" sldId="396"/>
            <ac:grpSpMk id="12" creationId="{374ECBED-E108-69C8-A770-19730DC832FF}"/>
          </ac:grpSpMkLst>
        </pc:grpChg>
        <pc:grpChg chg="del">
          <ac:chgData name="Sathwik Kanukuntla" userId="4d5b71af-9d5f-4aba-a737-0e54607c669e" providerId="ADAL" clId="{EEC09DBE-ECE1-D143-ACA8-E22EF602F606}" dt="2023-12-06T11:04:57.191" v="6267" actId="478"/>
          <ac:grpSpMkLst>
            <pc:docMk/>
            <pc:sldMk cId="2323503888" sldId="396"/>
            <ac:grpSpMk id="17" creationId="{C9AD4294-C198-DD5E-9D59-21C7714AEB07}"/>
          </ac:grpSpMkLst>
        </pc:grpChg>
        <pc:graphicFrameChg chg="del">
          <ac:chgData name="Sathwik Kanukuntla" userId="4d5b71af-9d5f-4aba-a737-0e54607c669e" providerId="ADAL" clId="{EEC09DBE-ECE1-D143-ACA8-E22EF602F606}" dt="2023-12-06T11:04:57.191" v="6267" actId="478"/>
          <ac:graphicFrameMkLst>
            <pc:docMk/>
            <pc:sldMk cId="2323503888" sldId="396"/>
            <ac:graphicFrameMk id="2" creationId="{F8769C5F-A720-C7EF-1FA2-98D05D6206E6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3:43.118" v="7774" actId="478"/>
          <ac:graphicFrameMkLst>
            <pc:docMk/>
            <pc:sldMk cId="2323503888" sldId="396"/>
            <ac:graphicFrameMk id="14" creationId="{17920B32-22BE-AE68-1D4B-1A937EF9FF24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3:44.361" v="7775"/>
          <ac:graphicFrameMkLst>
            <pc:docMk/>
            <pc:sldMk cId="2323503888" sldId="396"/>
            <ac:graphicFrameMk id="15" creationId="{79F2C134-CE41-71CA-61F2-346EC351E689}"/>
          </ac:graphicFrameMkLst>
        </pc:graphicFrameChg>
        <pc:picChg chg="add mod">
          <ac:chgData name="Sathwik Kanukuntla" userId="4d5b71af-9d5f-4aba-a737-0e54607c669e" providerId="ADAL" clId="{EEC09DBE-ECE1-D143-ACA8-E22EF602F606}" dt="2023-12-06T11:18:08.867" v="6400" actId="164"/>
          <ac:picMkLst>
            <pc:docMk/>
            <pc:sldMk cId="2323503888" sldId="396"/>
            <ac:picMk id="3" creationId="{99AE387D-DE7E-41BC-491E-A55EA5DB1B97}"/>
          </ac:picMkLst>
        </pc:picChg>
      </pc:sldChg>
      <pc:sldChg chg="addSp delSp modSp add mod ord modAnim">
        <pc:chgData name="Sathwik Kanukuntla" userId="4d5b71af-9d5f-4aba-a737-0e54607c669e" providerId="ADAL" clId="{EEC09DBE-ECE1-D143-ACA8-E22EF602F606}" dt="2023-12-06T12:43:53.614" v="7777"/>
        <pc:sldMkLst>
          <pc:docMk/>
          <pc:sldMk cId="2017914586" sldId="397"/>
        </pc:sldMkLst>
        <pc:spChg chg="del">
          <ac:chgData name="Sathwik Kanukuntla" userId="4d5b71af-9d5f-4aba-a737-0e54607c669e" providerId="ADAL" clId="{EEC09DBE-ECE1-D143-ACA8-E22EF602F606}" dt="2023-12-06T11:17:21.760" v="6392" actId="478"/>
          <ac:spMkLst>
            <pc:docMk/>
            <pc:sldMk cId="2017914586" sldId="397"/>
            <ac:spMk id="4" creationId="{DA534FA8-C2FC-C474-EAD2-8E727E916357}"/>
          </ac:spMkLst>
        </pc:spChg>
        <pc:spChg chg="del">
          <ac:chgData name="Sathwik Kanukuntla" userId="4d5b71af-9d5f-4aba-a737-0e54607c669e" providerId="ADAL" clId="{EEC09DBE-ECE1-D143-ACA8-E22EF602F606}" dt="2023-12-06T11:17:19.562" v="6391" actId="478"/>
          <ac:spMkLst>
            <pc:docMk/>
            <pc:sldMk cId="2017914586" sldId="397"/>
            <ac:spMk id="6" creationId="{D31B377E-A701-0BC7-9EEB-C39875F57E97}"/>
          </ac:spMkLst>
        </pc:spChg>
        <pc:spChg chg="mod">
          <ac:chgData name="Sathwik Kanukuntla" userId="4d5b71af-9d5f-4aba-a737-0e54607c669e" providerId="ADAL" clId="{EEC09DBE-ECE1-D143-ACA8-E22EF602F606}" dt="2023-12-06T11:17:32.473" v="6396"/>
          <ac:spMkLst>
            <pc:docMk/>
            <pc:sldMk cId="2017914586" sldId="397"/>
            <ac:spMk id="7" creationId="{9C8B4FCB-FC98-3390-C0E3-0A67E1D1695A}"/>
          </ac:spMkLst>
        </pc:spChg>
        <pc:spChg chg="mod">
          <ac:chgData name="Sathwik Kanukuntla" userId="4d5b71af-9d5f-4aba-a737-0e54607c669e" providerId="ADAL" clId="{EEC09DBE-ECE1-D143-ACA8-E22EF602F606}" dt="2023-12-06T11:17:32.473" v="6396"/>
          <ac:spMkLst>
            <pc:docMk/>
            <pc:sldMk cId="2017914586" sldId="397"/>
            <ac:spMk id="9" creationId="{C0407574-B189-F1B0-80D2-959C4724C1E6}"/>
          </ac:spMkLst>
        </pc:spChg>
        <pc:spChg chg="mod">
          <ac:chgData name="Sathwik Kanukuntla" userId="4d5b71af-9d5f-4aba-a737-0e54607c669e" providerId="ADAL" clId="{EEC09DBE-ECE1-D143-ACA8-E22EF602F606}" dt="2023-12-06T11:17:25.429" v="6394" actId="27636"/>
          <ac:spMkLst>
            <pc:docMk/>
            <pc:sldMk cId="2017914586" sldId="397"/>
            <ac:spMk id="10" creationId="{5AF8D9DA-5980-B49F-C33E-BC27DD08C745}"/>
          </ac:spMkLst>
        </pc:spChg>
        <pc:grpChg chg="add mod">
          <ac:chgData name="Sathwik Kanukuntla" userId="4d5b71af-9d5f-4aba-a737-0e54607c669e" providerId="ADAL" clId="{EEC09DBE-ECE1-D143-ACA8-E22EF602F606}" dt="2023-12-06T11:17:35.949" v="6397" actId="1076"/>
          <ac:grpSpMkLst>
            <pc:docMk/>
            <pc:sldMk cId="2017914586" sldId="397"/>
            <ac:grpSpMk id="2" creationId="{FD15E598-9674-C0E2-E758-353733BDFB74}"/>
          </ac:grpSpMkLst>
        </pc:grpChg>
        <pc:graphicFrameChg chg="add mod">
          <ac:chgData name="Sathwik Kanukuntla" userId="4d5b71af-9d5f-4aba-a737-0e54607c669e" providerId="ADAL" clId="{EEC09DBE-ECE1-D143-ACA8-E22EF602F606}" dt="2023-12-06T12:43:53.614" v="7777"/>
          <ac:graphicFrameMkLst>
            <pc:docMk/>
            <pc:sldMk cId="2017914586" sldId="397"/>
            <ac:graphicFrameMk id="11" creationId="{27FBC46A-3E08-A9EB-FB3B-90B931126A0B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3:52.719" v="7776" actId="478"/>
          <ac:graphicFrameMkLst>
            <pc:docMk/>
            <pc:sldMk cId="2017914586" sldId="397"/>
            <ac:graphicFrameMk id="14" creationId="{17920B32-22BE-AE68-1D4B-1A937EF9FF24}"/>
          </ac:graphicFrameMkLst>
        </pc:graphicFrameChg>
        <pc:picChg chg="del">
          <ac:chgData name="Sathwik Kanukuntla" userId="4d5b71af-9d5f-4aba-a737-0e54607c669e" providerId="ADAL" clId="{EEC09DBE-ECE1-D143-ACA8-E22EF602F606}" dt="2023-12-06T11:17:16.985" v="6390" actId="478"/>
          <ac:picMkLst>
            <pc:docMk/>
            <pc:sldMk cId="2017914586" sldId="397"/>
            <ac:picMk id="3" creationId="{99AE387D-DE7E-41BC-491E-A55EA5DB1B97}"/>
          </ac:picMkLst>
        </pc:picChg>
        <pc:picChg chg="mod">
          <ac:chgData name="Sathwik Kanukuntla" userId="4d5b71af-9d5f-4aba-a737-0e54607c669e" providerId="ADAL" clId="{EEC09DBE-ECE1-D143-ACA8-E22EF602F606}" dt="2023-12-06T11:17:32.473" v="6396"/>
          <ac:picMkLst>
            <pc:docMk/>
            <pc:sldMk cId="2017914586" sldId="397"/>
            <ac:picMk id="5" creationId="{D9C59A82-3BF8-C849-DA62-3AA2105A3DFD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2:44:19.233" v="7783"/>
        <pc:sldMkLst>
          <pc:docMk/>
          <pc:sldMk cId="2026956174" sldId="398"/>
        </pc:sldMkLst>
        <pc:spChg chg="add del mod">
          <ac:chgData name="Sathwik Kanukuntla" userId="4d5b71af-9d5f-4aba-a737-0e54607c669e" providerId="ADAL" clId="{EEC09DBE-ECE1-D143-ACA8-E22EF602F606}" dt="2023-12-06T11:20:44.380" v="6416" actId="478"/>
          <ac:spMkLst>
            <pc:docMk/>
            <pc:sldMk cId="2026956174" sldId="398"/>
            <ac:spMk id="4" creationId="{0D880701-8702-A3DB-647B-9BBA81BA2737}"/>
          </ac:spMkLst>
        </pc:spChg>
        <pc:spChg chg="mod">
          <ac:chgData name="Sathwik Kanukuntla" userId="4d5b71af-9d5f-4aba-a737-0e54607c669e" providerId="ADAL" clId="{EEC09DBE-ECE1-D143-ACA8-E22EF602F606}" dt="2023-12-06T11:20:58.617" v="6418" actId="27636"/>
          <ac:spMkLst>
            <pc:docMk/>
            <pc:sldMk cId="2026956174" sldId="398"/>
            <ac:spMk id="10" creationId="{5AF8D9DA-5980-B49F-C33E-BC27DD08C745}"/>
          </ac:spMkLst>
        </pc:spChg>
        <pc:grpChg chg="del">
          <ac:chgData name="Sathwik Kanukuntla" userId="4d5b71af-9d5f-4aba-a737-0e54607c669e" providerId="ADAL" clId="{EEC09DBE-ECE1-D143-ACA8-E22EF602F606}" dt="2023-12-06T11:19:56.161" v="6409" actId="478"/>
          <ac:grpSpMkLst>
            <pc:docMk/>
            <pc:sldMk cId="2026956174" sldId="398"/>
            <ac:grpSpMk id="2" creationId="{FD15E598-9674-C0E2-E758-353733BDFB74}"/>
          </ac:grpSpMkLst>
        </pc:grpChg>
        <pc:graphicFrameChg chg="add mod">
          <ac:chgData name="Sathwik Kanukuntla" userId="4d5b71af-9d5f-4aba-a737-0e54607c669e" providerId="ADAL" clId="{EEC09DBE-ECE1-D143-ACA8-E22EF602F606}" dt="2023-12-06T12:44:19.233" v="7783"/>
          <ac:graphicFrameMkLst>
            <pc:docMk/>
            <pc:sldMk cId="2026956174" sldId="398"/>
            <ac:graphicFrameMk id="6" creationId="{FA06A43F-63D7-A013-CBB6-F67518373EFF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18.254" v="7782" actId="478"/>
          <ac:graphicFrameMkLst>
            <pc:docMk/>
            <pc:sldMk cId="2026956174" sldId="398"/>
            <ac:graphicFrameMk id="14" creationId="{17920B32-22BE-AE68-1D4B-1A937EF9FF24}"/>
          </ac:graphicFrameMkLst>
        </pc:graphicFrameChg>
        <pc:picChg chg="add mod">
          <ac:chgData name="Sathwik Kanukuntla" userId="4d5b71af-9d5f-4aba-a737-0e54607c669e" providerId="ADAL" clId="{EEC09DBE-ECE1-D143-ACA8-E22EF602F606}" dt="2023-12-06T11:25:44.066" v="6442" actId="1076"/>
          <ac:picMkLst>
            <pc:docMk/>
            <pc:sldMk cId="2026956174" sldId="398"/>
            <ac:picMk id="3" creationId="{060E2412-F59E-7EC6-3B73-8A23667DE00E}"/>
          </ac:picMkLst>
        </pc:picChg>
      </pc:sldChg>
      <pc:sldChg chg="addSp delSp modSp add mod ord modAnim">
        <pc:chgData name="Sathwik Kanukuntla" userId="4d5b71af-9d5f-4aba-a737-0e54607c669e" providerId="ADAL" clId="{EEC09DBE-ECE1-D143-ACA8-E22EF602F606}" dt="2023-12-06T12:47:58.100" v="7898"/>
        <pc:sldMkLst>
          <pc:docMk/>
          <pc:sldMk cId="2395237935" sldId="399"/>
        </pc:sldMkLst>
        <pc:graphicFrameChg chg="add mod">
          <ac:chgData name="Sathwik Kanukuntla" userId="4d5b71af-9d5f-4aba-a737-0e54607c669e" providerId="ADAL" clId="{EEC09DBE-ECE1-D143-ACA8-E22EF602F606}" dt="2023-12-06T12:44:26.571" v="7785"/>
          <ac:graphicFrameMkLst>
            <pc:docMk/>
            <pc:sldMk cId="2395237935" sldId="399"/>
            <ac:graphicFrameMk id="2" creationId="{1F17D1A6-0EFF-2BA3-E7B1-CE68D75C9317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25.717" v="7784" actId="478"/>
          <ac:graphicFrameMkLst>
            <pc:docMk/>
            <pc:sldMk cId="2395237935" sldId="399"/>
            <ac:graphicFrameMk id="5" creationId="{15692267-045B-7124-B9ED-900C614BD4D4}"/>
          </ac:graphicFrameMkLst>
        </pc:graphicFrameChg>
      </pc:sldChg>
      <pc:sldChg chg="addSp delSp modSp add mod modAnim">
        <pc:chgData name="Sathwik Kanukuntla" userId="4d5b71af-9d5f-4aba-a737-0e54607c669e" providerId="ADAL" clId="{EEC09DBE-ECE1-D143-ACA8-E22EF602F606}" dt="2023-12-06T12:48:03.948" v="7901"/>
        <pc:sldMkLst>
          <pc:docMk/>
          <pc:sldMk cId="3911453506" sldId="400"/>
        </pc:sldMkLst>
        <pc:graphicFrameChg chg="add mod">
          <ac:chgData name="Sathwik Kanukuntla" userId="4d5b71af-9d5f-4aba-a737-0e54607c669e" providerId="ADAL" clId="{EEC09DBE-ECE1-D143-ACA8-E22EF602F606}" dt="2023-12-06T12:44:32.783" v="7787"/>
          <ac:graphicFrameMkLst>
            <pc:docMk/>
            <pc:sldMk cId="3911453506" sldId="400"/>
            <ac:graphicFrameMk id="2" creationId="{C5A69C63-134E-9C2F-923A-5BF8BBB1CF20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31.909" v="7786" actId="478"/>
          <ac:graphicFrameMkLst>
            <pc:docMk/>
            <pc:sldMk cId="3911453506" sldId="400"/>
            <ac:graphicFrameMk id="5" creationId="{15692267-045B-7124-B9ED-900C614BD4D4}"/>
          </ac:graphicFrameMkLst>
        </pc:graphicFrameChg>
        <pc:picChg chg="mod">
          <ac:chgData name="Sathwik Kanukuntla" userId="4d5b71af-9d5f-4aba-a737-0e54607c669e" providerId="ADAL" clId="{EEC09DBE-ECE1-D143-ACA8-E22EF602F606}" dt="2023-12-06T11:28:24.459" v="6464" actId="1076"/>
          <ac:picMkLst>
            <pc:docMk/>
            <pc:sldMk cId="3911453506" sldId="400"/>
            <ac:picMk id="3" creationId="{18724C68-90B5-B582-AB50-276275DCBAB2}"/>
          </ac:picMkLst>
        </pc:picChg>
      </pc:sldChg>
      <pc:sldChg chg="addSp delSp modSp add mod modAnim">
        <pc:chgData name="Sathwik Kanukuntla" userId="4d5b71af-9d5f-4aba-a737-0e54607c669e" providerId="ADAL" clId="{EEC09DBE-ECE1-D143-ACA8-E22EF602F606}" dt="2023-12-06T12:48:11.446" v="7904"/>
        <pc:sldMkLst>
          <pc:docMk/>
          <pc:sldMk cId="1203347230" sldId="401"/>
        </pc:sldMkLst>
        <pc:graphicFrameChg chg="add mod">
          <ac:chgData name="Sathwik Kanukuntla" userId="4d5b71af-9d5f-4aba-a737-0e54607c669e" providerId="ADAL" clId="{EEC09DBE-ECE1-D143-ACA8-E22EF602F606}" dt="2023-12-06T12:44:38.955" v="7789"/>
          <ac:graphicFrameMkLst>
            <pc:docMk/>
            <pc:sldMk cId="1203347230" sldId="401"/>
            <ac:graphicFrameMk id="2" creationId="{DE281DFB-5EC4-C735-2A27-DE06EEBDF21B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38.066" v="7788" actId="478"/>
          <ac:graphicFrameMkLst>
            <pc:docMk/>
            <pc:sldMk cId="1203347230" sldId="401"/>
            <ac:graphicFrameMk id="5" creationId="{15692267-045B-7124-B9ED-900C614BD4D4}"/>
          </ac:graphicFrameMkLst>
        </pc:graphicFrameChg>
      </pc:sldChg>
      <pc:sldChg chg="addSp delSp modSp add mod delAnim modAnim">
        <pc:chgData name="Sathwik Kanukuntla" userId="4d5b71af-9d5f-4aba-a737-0e54607c669e" providerId="ADAL" clId="{EEC09DBE-ECE1-D143-ACA8-E22EF602F606}" dt="2023-12-06T15:11:29.338" v="8223"/>
        <pc:sldMkLst>
          <pc:docMk/>
          <pc:sldMk cId="1338185490" sldId="402"/>
        </pc:sldMkLst>
        <pc:spChg chg="del">
          <ac:chgData name="Sathwik Kanukuntla" userId="4d5b71af-9d5f-4aba-a737-0e54607c669e" providerId="ADAL" clId="{EEC09DBE-ECE1-D143-ACA8-E22EF602F606}" dt="2023-12-06T11:39:26.439" v="6638" actId="478"/>
          <ac:spMkLst>
            <pc:docMk/>
            <pc:sldMk cId="1338185490" sldId="402"/>
            <ac:spMk id="4" creationId="{00000000-0000-0000-0000-000000000000}"/>
          </ac:spMkLst>
        </pc:spChg>
        <pc:spChg chg="add del mod">
          <ac:chgData name="Sathwik Kanukuntla" userId="4d5b71af-9d5f-4aba-a737-0e54607c669e" providerId="ADAL" clId="{EEC09DBE-ECE1-D143-ACA8-E22EF602F606}" dt="2023-12-06T11:39:30.458" v="6640" actId="478"/>
          <ac:spMkLst>
            <pc:docMk/>
            <pc:sldMk cId="1338185490" sldId="402"/>
            <ac:spMk id="6" creationId="{1EC8920F-D905-4037-E39C-A518627F84C8}"/>
          </ac:spMkLst>
        </pc:spChg>
        <pc:spChg chg="del">
          <ac:chgData name="Sathwik Kanukuntla" userId="4d5b71af-9d5f-4aba-a737-0e54607c669e" providerId="ADAL" clId="{EEC09DBE-ECE1-D143-ACA8-E22EF602F606}" dt="2023-12-06T11:39:26.439" v="6638" actId="478"/>
          <ac:spMkLst>
            <pc:docMk/>
            <pc:sldMk cId="1338185490" sldId="402"/>
            <ac:spMk id="7" creationId="{D7A68BCE-A083-FE5D-7DBD-C4CCA2450D39}"/>
          </ac:spMkLst>
        </pc:spChg>
        <pc:spChg chg="add mod">
          <ac:chgData name="Sathwik Kanukuntla" userId="4d5b71af-9d5f-4aba-a737-0e54607c669e" providerId="ADAL" clId="{EEC09DBE-ECE1-D143-ACA8-E22EF602F606}" dt="2023-12-06T11:40:04.522" v="6687" actId="20577"/>
          <ac:spMkLst>
            <pc:docMk/>
            <pc:sldMk cId="1338185490" sldId="402"/>
            <ac:spMk id="9" creationId="{364FAA53-3947-240B-FBC2-D7F25407964B}"/>
          </ac:spMkLst>
        </pc:spChg>
        <pc:spChg chg="add mod">
          <ac:chgData name="Sathwik Kanukuntla" userId="4d5b71af-9d5f-4aba-a737-0e54607c669e" providerId="ADAL" clId="{EEC09DBE-ECE1-D143-ACA8-E22EF602F606}" dt="2023-12-06T11:42:32.270" v="6859" actId="1076"/>
          <ac:spMkLst>
            <pc:docMk/>
            <pc:sldMk cId="1338185490" sldId="402"/>
            <ac:spMk id="11" creationId="{5A59AA4B-D9B2-C1A2-B791-30A495AA9B38}"/>
          </ac:spMkLst>
        </pc:spChg>
        <pc:spChg chg="add del mod">
          <ac:chgData name="Sathwik Kanukuntla" userId="4d5b71af-9d5f-4aba-a737-0e54607c669e" providerId="ADAL" clId="{EEC09DBE-ECE1-D143-ACA8-E22EF602F606}" dt="2023-12-06T11:45:54.603" v="6881" actId="478"/>
          <ac:spMkLst>
            <pc:docMk/>
            <pc:sldMk cId="1338185490" sldId="402"/>
            <ac:spMk id="14" creationId="{6FA14DB7-7767-077E-304F-2416A9CE3EEB}"/>
          </ac:spMkLst>
        </pc:spChg>
        <pc:spChg chg="add mod">
          <ac:chgData name="Sathwik Kanukuntla" userId="4d5b71af-9d5f-4aba-a737-0e54607c669e" providerId="ADAL" clId="{EEC09DBE-ECE1-D143-ACA8-E22EF602F606}" dt="2023-12-06T11:53:20.787" v="6991" actId="164"/>
          <ac:spMkLst>
            <pc:docMk/>
            <pc:sldMk cId="1338185490" sldId="402"/>
            <ac:spMk id="18" creationId="{D4A5FE7D-C24E-BF11-99AE-0354C8770C04}"/>
          </ac:spMkLst>
        </pc:spChg>
        <pc:spChg chg="add del mod">
          <ac:chgData name="Sathwik Kanukuntla" userId="4d5b71af-9d5f-4aba-a737-0e54607c669e" providerId="ADAL" clId="{EEC09DBE-ECE1-D143-ACA8-E22EF602F606}" dt="2023-12-06T11:50:29.869" v="6909"/>
          <ac:spMkLst>
            <pc:docMk/>
            <pc:sldMk cId="1338185490" sldId="402"/>
            <ac:spMk id="19" creationId="{812FC051-2562-25FC-1119-C665DAFD76C9}"/>
          </ac:spMkLst>
        </pc:spChg>
        <pc:spChg chg="add del mod">
          <ac:chgData name="Sathwik Kanukuntla" userId="4d5b71af-9d5f-4aba-a737-0e54607c669e" providerId="ADAL" clId="{EEC09DBE-ECE1-D143-ACA8-E22EF602F606}" dt="2023-12-06T11:50:39.968" v="6912"/>
          <ac:spMkLst>
            <pc:docMk/>
            <pc:sldMk cId="1338185490" sldId="402"/>
            <ac:spMk id="20" creationId="{C71E1868-4BC7-41D2-D0B1-63E0441DA3A2}"/>
          </ac:spMkLst>
        </pc:spChg>
        <pc:spChg chg="add mod">
          <ac:chgData name="Sathwik Kanukuntla" userId="4d5b71af-9d5f-4aba-a737-0e54607c669e" providerId="ADAL" clId="{EEC09DBE-ECE1-D143-ACA8-E22EF602F606}" dt="2023-12-06T15:09:51.654" v="8222" actId="1076"/>
          <ac:spMkLst>
            <pc:docMk/>
            <pc:sldMk cId="1338185490" sldId="402"/>
            <ac:spMk id="21" creationId="{EDC9BCCE-0EA6-5A8C-9621-1E5B9A6F4122}"/>
          </ac:spMkLst>
        </pc:spChg>
        <pc:spChg chg="add mod">
          <ac:chgData name="Sathwik Kanukuntla" userId="4d5b71af-9d5f-4aba-a737-0e54607c669e" providerId="ADAL" clId="{EEC09DBE-ECE1-D143-ACA8-E22EF602F606}" dt="2023-12-06T11:53:20.787" v="6991" actId="164"/>
          <ac:spMkLst>
            <pc:docMk/>
            <pc:sldMk cId="1338185490" sldId="402"/>
            <ac:spMk id="22" creationId="{A9DBECA9-8ED6-2BB0-99AB-6A7500D68FD7}"/>
          </ac:spMkLst>
        </pc:spChg>
        <pc:grpChg chg="add mod">
          <ac:chgData name="Sathwik Kanukuntla" userId="4d5b71af-9d5f-4aba-a737-0e54607c669e" providerId="ADAL" clId="{EEC09DBE-ECE1-D143-ACA8-E22EF602F606}" dt="2023-12-06T11:53:20.787" v="6991" actId="164"/>
          <ac:grpSpMkLst>
            <pc:docMk/>
            <pc:sldMk cId="1338185490" sldId="402"/>
            <ac:grpSpMk id="23" creationId="{A38ED4FE-506E-FA85-2D80-C02239487567}"/>
          </ac:grpSpMkLst>
        </pc:grpChg>
        <pc:graphicFrameChg chg="del">
          <ac:chgData name="Sathwik Kanukuntla" userId="4d5b71af-9d5f-4aba-a737-0e54607c669e" providerId="ADAL" clId="{EEC09DBE-ECE1-D143-ACA8-E22EF602F606}" dt="2023-12-06T12:44:44.015" v="7790" actId="478"/>
          <ac:graphicFrameMkLst>
            <pc:docMk/>
            <pc:sldMk cId="1338185490" sldId="402"/>
            <ac:graphicFrameMk id="5" creationId="{15692267-045B-7124-B9ED-900C614BD4D4}"/>
          </ac:graphicFrameMkLst>
        </pc:graphicFrameChg>
        <pc:graphicFrameChg chg="add mod modGraphic">
          <ac:chgData name="Sathwik Kanukuntla" userId="4d5b71af-9d5f-4aba-a737-0e54607c669e" providerId="ADAL" clId="{EEC09DBE-ECE1-D143-ACA8-E22EF602F606}" dt="2023-12-06T11:58:34.744" v="7081" actId="20577"/>
          <ac:graphicFrameMkLst>
            <pc:docMk/>
            <pc:sldMk cId="1338185490" sldId="402"/>
            <ac:graphicFrameMk id="12" creationId="{73F732E1-E45E-4C3E-5852-AA75C71E042A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4:44.899" v="7791"/>
          <ac:graphicFrameMkLst>
            <pc:docMk/>
            <pc:sldMk cId="1338185490" sldId="402"/>
            <ac:graphicFrameMk id="24" creationId="{2D855B9F-73ED-C7F6-E7E2-26F607CD3CE8}"/>
          </ac:graphicFrameMkLst>
        </pc:graphicFrameChg>
        <pc:picChg chg="del">
          <ac:chgData name="Sathwik Kanukuntla" userId="4d5b71af-9d5f-4aba-a737-0e54607c669e" providerId="ADAL" clId="{EEC09DBE-ECE1-D143-ACA8-E22EF602F606}" dt="2023-12-06T11:39:26.439" v="6638" actId="478"/>
          <ac:picMkLst>
            <pc:docMk/>
            <pc:sldMk cId="1338185490" sldId="402"/>
            <ac:picMk id="3" creationId="{18724C68-90B5-B582-AB50-276275DCBAB2}"/>
          </ac:picMkLst>
        </pc:picChg>
        <pc:picChg chg="add mod">
          <ac:chgData name="Sathwik Kanukuntla" userId="4d5b71af-9d5f-4aba-a737-0e54607c669e" providerId="ADAL" clId="{EEC09DBE-ECE1-D143-ACA8-E22EF602F606}" dt="2023-12-06T11:53:20.787" v="6991" actId="164"/>
          <ac:picMkLst>
            <pc:docMk/>
            <pc:sldMk cId="1338185490" sldId="402"/>
            <ac:picMk id="13" creationId="{146BFE6D-D8E3-7EE8-41D6-01180E10BA65}"/>
          </ac:picMkLst>
        </pc:picChg>
        <pc:picChg chg="add mod modCrop">
          <ac:chgData name="Sathwik Kanukuntla" userId="4d5b71af-9d5f-4aba-a737-0e54607c669e" providerId="ADAL" clId="{EEC09DBE-ECE1-D143-ACA8-E22EF602F606}" dt="2023-12-06T11:53:20.787" v="6991" actId="164"/>
          <ac:picMkLst>
            <pc:docMk/>
            <pc:sldMk cId="1338185490" sldId="402"/>
            <ac:picMk id="15" creationId="{8CCB55BA-CF33-F487-888D-F5DB99554F01}"/>
          </ac:picMkLst>
        </pc:picChg>
        <pc:picChg chg="add mod">
          <ac:chgData name="Sathwik Kanukuntla" userId="4d5b71af-9d5f-4aba-a737-0e54607c669e" providerId="ADAL" clId="{EEC09DBE-ECE1-D143-ACA8-E22EF602F606}" dt="2023-12-06T11:53:20.787" v="6991" actId="164"/>
          <ac:picMkLst>
            <pc:docMk/>
            <pc:sldMk cId="1338185490" sldId="402"/>
            <ac:picMk id="16" creationId="{9EBBE94C-D0BD-2111-85E8-5B3B9628468B}"/>
          </ac:picMkLst>
        </pc:picChg>
      </pc:sldChg>
      <pc:sldChg chg="add del ord modAnim">
        <pc:chgData name="Sathwik Kanukuntla" userId="4d5b71af-9d5f-4aba-a737-0e54607c669e" providerId="ADAL" clId="{EEC09DBE-ECE1-D143-ACA8-E22EF602F606}" dt="2023-12-06T11:55:31.942" v="7009" actId="2890"/>
        <pc:sldMkLst>
          <pc:docMk/>
          <pc:sldMk cId="309064158" sldId="403"/>
        </pc:sldMkLst>
      </pc:sldChg>
      <pc:sldChg chg="addSp delSp modSp add mod ord modAnim">
        <pc:chgData name="Sathwik Kanukuntla" userId="4d5b71af-9d5f-4aba-a737-0e54607c669e" providerId="ADAL" clId="{EEC09DBE-ECE1-D143-ACA8-E22EF602F606}" dt="2023-12-06T12:48:21.273" v="7907"/>
        <pc:sldMkLst>
          <pc:docMk/>
          <pc:sldMk cId="1275562701" sldId="403"/>
        </pc:sldMkLst>
        <pc:spChg chg="mod">
          <ac:chgData name="Sathwik Kanukuntla" userId="4d5b71af-9d5f-4aba-a737-0e54607c669e" providerId="ADAL" clId="{EEC09DBE-ECE1-D143-ACA8-E22EF602F606}" dt="2023-12-06T11:56:25.847" v="7017" actId="1076"/>
          <ac:spMkLst>
            <pc:docMk/>
            <pc:sldMk cId="1275562701" sldId="403"/>
            <ac:spMk id="7" creationId="{D7A68BCE-A083-FE5D-7DBD-C4CCA2450D39}"/>
          </ac:spMkLst>
        </pc:spChg>
        <pc:graphicFrameChg chg="add mod">
          <ac:chgData name="Sathwik Kanukuntla" userId="4d5b71af-9d5f-4aba-a737-0e54607c669e" providerId="ADAL" clId="{EEC09DBE-ECE1-D143-ACA8-E22EF602F606}" dt="2023-12-06T12:44:51.434" v="7793"/>
          <ac:graphicFrameMkLst>
            <pc:docMk/>
            <pc:sldMk cId="1275562701" sldId="403"/>
            <ac:graphicFrameMk id="2" creationId="{31C59EBF-08D2-C715-A650-15525BCD3169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50.570" v="7792" actId="478"/>
          <ac:graphicFrameMkLst>
            <pc:docMk/>
            <pc:sldMk cId="1275562701" sldId="403"/>
            <ac:graphicFrameMk id="5" creationId="{15692267-045B-7124-B9ED-900C614BD4D4}"/>
          </ac:graphicFrameMkLst>
        </pc:graphicFrameChg>
        <pc:picChg chg="mod">
          <ac:chgData name="Sathwik Kanukuntla" userId="4d5b71af-9d5f-4aba-a737-0e54607c669e" providerId="ADAL" clId="{EEC09DBE-ECE1-D143-ACA8-E22EF602F606}" dt="2023-12-06T11:56:30.057" v="7019" actId="1076"/>
          <ac:picMkLst>
            <pc:docMk/>
            <pc:sldMk cId="1275562701" sldId="403"/>
            <ac:picMk id="3" creationId="{18724C68-90B5-B582-AB50-276275DCBAB2}"/>
          </ac:picMkLst>
        </pc:picChg>
      </pc:sldChg>
      <pc:sldChg chg="addSp delSp modSp add mod ord delAnim modAnim">
        <pc:chgData name="Sathwik Kanukuntla" userId="4d5b71af-9d5f-4aba-a737-0e54607c669e" providerId="ADAL" clId="{EEC09DBE-ECE1-D143-ACA8-E22EF602F606}" dt="2023-12-06T12:44:57.618" v="7795"/>
        <pc:sldMkLst>
          <pc:docMk/>
          <pc:sldMk cId="3284536173" sldId="404"/>
        </pc:sldMkLst>
        <pc:spChg chg="mod">
          <ac:chgData name="Sathwik Kanukuntla" userId="4d5b71af-9d5f-4aba-a737-0e54607c669e" providerId="ADAL" clId="{EEC09DBE-ECE1-D143-ACA8-E22EF602F606}" dt="2023-12-06T11:58:22.038" v="7078" actId="20577"/>
          <ac:spMkLst>
            <pc:docMk/>
            <pc:sldMk cId="3284536173" sldId="404"/>
            <ac:spMk id="9" creationId="{364FAA53-3947-240B-FBC2-D7F25407964B}"/>
          </ac:spMkLst>
        </pc:spChg>
        <pc:spChg chg="del">
          <ac:chgData name="Sathwik Kanukuntla" userId="4d5b71af-9d5f-4aba-a737-0e54607c669e" providerId="ADAL" clId="{EEC09DBE-ECE1-D143-ACA8-E22EF602F606}" dt="2023-12-06T11:57:46.006" v="7026" actId="478"/>
          <ac:spMkLst>
            <pc:docMk/>
            <pc:sldMk cId="3284536173" sldId="404"/>
            <ac:spMk id="11" creationId="{5A59AA4B-D9B2-C1A2-B791-30A495AA9B38}"/>
          </ac:spMkLst>
        </pc:spChg>
        <pc:grpChg chg="del">
          <ac:chgData name="Sathwik Kanukuntla" userId="4d5b71af-9d5f-4aba-a737-0e54607c669e" providerId="ADAL" clId="{EEC09DBE-ECE1-D143-ACA8-E22EF602F606}" dt="2023-12-06T11:57:46.006" v="7026" actId="478"/>
          <ac:grpSpMkLst>
            <pc:docMk/>
            <pc:sldMk cId="3284536173" sldId="404"/>
            <ac:grpSpMk id="23" creationId="{A38ED4FE-506E-FA85-2D80-C02239487567}"/>
          </ac:grpSpMkLst>
        </pc:grpChg>
        <pc:graphicFrameChg chg="add mod modGraphic">
          <ac:chgData name="Sathwik Kanukuntla" userId="4d5b71af-9d5f-4aba-a737-0e54607c669e" providerId="ADAL" clId="{EEC09DBE-ECE1-D143-ACA8-E22EF602F606}" dt="2023-12-06T12:04:17.244" v="7131" actId="207"/>
          <ac:graphicFrameMkLst>
            <pc:docMk/>
            <pc:sldMk cId="3284536173" sldId="404"/>
            <ac:graphicFrameMk id="2" creationId="{566109DB-0B79-A72B-C32C-28123A46D438}"/>
          </ac:graphicFrameMkLst>
        </pc:graphicFrameChg>
        <pc:graphicFrameChg chg="add mod">
          <ac:chgData name="Sathwik Kanukuntla" userId="4d5b71af-9d5f-4aba-a737-0e54607c669e" providerId="ADAL" clId="{EEC09DBE-ECE1-D143-ACA8-E22EF602F606}" dt="2023-12-06T12:44:57.618" v="7795"/>
          <ac:graphicFrameMkLst>
            <pc:docMk/>
            <pc:sldMk cId="3284536173" sldId="404"/>
            <ac:graphicFrameMk id="4" creationId="{45322EDB-11A5-9784-B881-8BE2CC3DFBB4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2:44:56.791" v="7794" actId="478"/>
          <ac:graphicFrameMkLst>
            <pc:docMk/>
            <pc:sldMk cId="3284536173" sldId="404"/>
            <ac:graphicFrameMk id="5" creationId="{15692267-045B-7124-B9ED-900C614BD4D4}"/>
          </ac:graphicFrameMkLst>
        </pc:graphicFrameChg>
        <pc:graphicFrameChg chg="del">
          <ac:chgData name="Sathwik Kanukuntla" userId="4d5b71af-9d5f-4aba-a737-0e54607c669e" providerId="ADAL" clId="{EEC09DBE-ECE1-D143-ACA8-E22EF602F606}" dt="2023-12-06T11:57:46.006" v="7026" actId="478"/>
          <ac:graphicFrameMkLst>
            <pc:docMk/>
            <pc:sldMk cId="3284536173" sldId="404"/>
            <ac:graphicFrameMk id="12" creationId="{73F732E1-E45E-4C3E-5852-AA75C71E042A}"/>
          </ac:graphicFrameMkLst>
        </pc:graphicFrameChg>
        <pc:picChg chg="add mod">
          <ac:chgData name="Sathwik Kanukuntla" userId="4d5b71af-9d5f-4aba-a737-0e54607c669e" providerId="ADAL" clId="{EEC09DBE-ECE1-D143-ACA8-E22EF602F606}" dt="2023-12-06T12:05:46.506" v="7146" actId="14100"/>
          <ac:picMkLst>
            <pc:docMk/>
            <pc:sldMk cId="3284536173" sldId="404"/>
            <ac:picMk id="3" creationId="{DE54833A-7895-EA29-06D7-91CC763F01FE}"/>
          </ac:picMkLst>
        </pc:picChg>
      </pc:sldChg>
      <pc:sldMasterChg chg="delSldLayout">
        <pc:chgData name="Sathwik Kanukuntla" userId="4d5b71af-9d5f-4aba-a737-0e54607c669e" providerId="ADAL" clId="{EEC09DBE-ECE1-D143-ACA8-E22EF602F606}" dt="2023-12-06T12:06:31.468" v="7160" actId="2696"/>
        <pc:sldMasterMkLst>
          <pc:docMk/>
          <pc:sldMasterMk cId="3825614813" sldId="2147483648"/>
        </pc:sldMasterMkLst>
        <pc:sldLayoutChg chg="del">
          <pc:chgData name="Sathwik Kanukuntla" userId="4d5b71af-9d5f-4aba-a737-0e54607c669e" providerId="ADAL" clId="{EEC09DBE-ECE1-D143-ACA8-E22EF602F606}" dt="2023-12-06T12:06:31.468" v="7160" actId="2696"/>
          <pc:sldLayoutMkLst>
            <pc:docMk/>
            <pc:sldMasterMk cId="3825614813" sldId="2147483648"/>
            <pc:sldLayoutMk cId="1875446932" sldId="2147483716"/>
          </pc:sldLayoutMkLst>
        </pc:sldLayoutChg>
      </pc:sldMasterChg>
    </pc:docChg>
  </pc:docChgLst>
  <pc:docChgLst>
    <pc:chgData name="Shivam Mishra" userId="S::mishr211@purdue.edu::6aa72d78-e888-45d5-bc7e-163096a21a23" providerId="AD" clId="Web-{13A92A9C-19CB-4211-8849-B6D56D048708}"/>
    <pc:docChg chg="modSld">
      <pc:chgData name="Shivam Mishra" userId="S::mishr211@purdue.edu::6aa72d78-e888-45d5-bc7e-163096a21a23" providerId="AD" clId="Web-{13A92A9C-19CB-4211-8849-B6D56D048708}" dt="2023-12-06T05:03:15.010" v="17"/>
      <pc:docMkLst>
        <pc:docMk/>
      </pc:docMkLst>
      <pc:sldChg chg="addSp delSp modSp mod modClrScheme chgLayout">
        <pc:chgData name="Shivam Mishra" userId="S::mishr211@purdue.edu::6aa72d78-e888-45d5-bc7e-163096a21a23" providerId="AD" clId="Web-{13A92A9C-19CB-4211-8849-B6D56D048708}" dt="2023-12-06T05:03:15.010" v="17"/>
        <pc:sldMkLst>
          <pc:docMk/>
          <pc:sldMk cId="1621712921" sldId="360"/>
        </pc:sldMkLst>
        <pc:spChg chg="mod ord">
          <ac:chgData name="Shivam Mishra" userId="S::mishr211@purdue.edu::6aa72d78-e888-45d5-bc7e-163096a21a23" providerId="AD" clId="Web-{13A92A9C-19CB-4211-8849-B6D56D048708}" dt="2023-12-06T05:03:15.010" v="17"/>
          <ac:spMkLst>
            <pc:docMk/>
            <pc:sldMk cId="1621712921" sldId="360"/>
            <ac:spMk id="8" creationId="{00000000-0000-0000-0000-000000000000}"/>
          </ac:spMkLst>
        </pc:spChg>
        <pc:spChg chg="mod ord modVis">
          <ac:chgData name="Shivam Mishra" userId="S::mishr211@purdue.edu::6aa72d78-e888-45d5-bc7e-163096a21a23" providerId="AD" clId="Web-{13A92A9C-19CB-4211-8849-B6D56D048708}" dt="2023-12-06T05:03:15.010" v="17"/>
          <ac:spMkLst>
            <pc:docMk/>
            <pc:sldMk cId="1621712921" sldId="360"/>
            <ac:spMk id="13" creationId="{CD29B143-1DD3-200B-AA74-6D4607D3B3C5}"/>
          </ac:spMkLst>
        </pc:spChg>
        <pc:picChg chg="del">
          <ac:chgData name="Shivam Mishra" userId="S::mishr211@purdue.edu::6aa72d78-e888-45d5-bc7e-163096a21a23" providerId="AD" clId="Web-{13A92A9C-19CB-4211-8849-B6D56D048708}" dt="2023-12-06T05:02:59.636" v="13"/>
          <ac:picMkLst>
            <pc:docMk/>
            <pc:sldMk cId="1621712921" sldId="360"/>
            <ac:picMk id="2" creationId="{573B0868-DC02-61F7-5260-07A6ADFCA245}"/>
          </ac:picMkLst>
        </pc:picChg>
        <pc:picChg chg="add mod">
          <ac:chgData name="Shivam Mishra" userId="S::mishr211@purdue.edu::6aa72d78-e888-45d5-bc7e-163096a21a23" providerId="AD" clId="Web-{13A92A9C-19CB-4211-8849-B6D56D048708}" dt="2023-12-06T05:03:15.010" v="17"/>
          <ac:picMkLst>
            <pc:docMk/>
            <pc:sldMk cId="1621712921" sldId="360"/>
            <ac:picMk id="3" creationId="{D2979DE8-4C32-65A0-216A-EE9C89435709}"/>
          </ac:picMkLst>
        </pc:picChg>
      </pc:sldChg>
      <pc:sldChg chg="addSp delSp modSp mod modClrScheme chgLayout">
        <pc:chgData name="Shivam Mishra" userId="S::mishr211@purdue.edu::6aa72d78-e888-45d5-bc7e-163096a21a23" providerId="AD" clId="Web-{13A92A9C-19CB-4211-8849-B6D56D048708}" dt="2023-12-06T04:59:00.410" v="12"/>
        <pc:sldMkLst>
          <pc:docMk/>
          <pc:sldMk cId="1053802659" sldId="364"/>
        </pc:sldMkLst>
        <pc:spChg chg="mod ord">
          <ac:chgData name="Shivam Mishra" userId="S::mishr211@purdue.edu::6aa72d78-e888-45d5-bc7e-163096a21a23" providerId="AD" clId="Web-{13A92A9C-19CB-4211-8849-B6D56D048708}" dt="2023-12-06T04:59:00.410" v="12"/>
          <ac:spMkLst>
            <pc:docMk/>
            <pc:sldMk cId="1053802659" sldId="364"/>
            <ac:spMk id="4" creationId="{00000000-0000-0000-0000-000000000000}"/>
          </ac:spMkLst>
        </pc:spChg>
        <pc:spChg chg="mod ord">
          <ac:chgData name="Shivam Mishra" userId="S::mishr211@purdue.edu::6aa72d78-e888-45d5-bc7e-163096a21a23" providerId="AD" clId="Web-{13A92A9C-19CB-4211-8849-B6D56D048708}" dt="2023-12-06T04:59:00.410" v="12"/>
          <ac:spMkLst>
            <pc:docMk/>
            <pc:sldMk cId="1053802659" sldId="364"/>
            <ac:spMk id="8" creationId="{00000000-0000-0000-0000-000000000000}"/>
          </ac:spMkLst>
        </pc:spChg>
        <pc:spChg chg="add del mod">
          <ac:chgData name="Shivam Mishra" userId="S::mishr211@purdue.edu::6aa72d78-e888-45d5-bc7e-163096a21a23" providerId="AD" clId="Web-{13A92A9C-19CB-4211-8849-B6D56D048708}" dt="2023-12-06T04:57:23.502" v="3"/>
          <ac:spMkLst>
            <pc:docMk/>
            <pc:sldMk cId="1053802659" sldId="364"/>
            <ac:spMk id="13" creationId="{D01ABD5C-FF1D-D87F-346A-533777D3354A}"/>
          </ac:spMkLst>
        </pc:spChg>
        <pc:picChg chg="add mod ord">
          <ac:chgData name="Shivam Mishra" userId="S::mishr211@purdue.edu::6aa72d78-e888-45d5-bc7e-163096a21a23" providerId="AD" clId="Web-{13A92A9C-19CB-4211-8849-B6D56D048708}" dt="2023-12-06T04:59:00.410" v="12"/>
          <ac:picMkLst>
            <pc:docMk/>
            <pc:sldMk cId="1053802659" sldId="364"/>
            <ac:picMk id="2" creationId="{708409C7-6A30-1356-7A4F-E5B602F8FA7E}"/>
          </ac:picMkLst>
        </pc:picChg>
        <pc:picChg chg="add mod ord">
          <ac:chgData name="Shivam Mishra" userId="S::mishr211@purdue.edu::6aa72d78-e888-45d5-bc7e-163096a21a23" providerId="AD" clId="Web-{13A92A9C-19CB-4211-8849-B6D56D048708}" dt="2023-12-06T04:59:00.410" v="12"/>
          <ac:picMkLst>
            <pc:docMk/>
            <pc:sldMk cId="1053802659" sldId="364"/>
            <ac:picMk id="3" creationId="{9DDEAAA3-1CC1-0C41-FDCC-72A05F795992}"/>
          </ac:picMkLst>
        </pc:picChg>
        <pc:picChg chg="add mod">
          <ac:chgData name="Shivam Mishra" userId="S::mishr211@purdue.edu::6aa72d78-e888-45d5-bc7e-163096a21a23" providerId="AD" clId="Web-{13A92A9C-19CB-4211-8849-B6D56D048708}" dt="2023-12-06T04:59:00.410" v="12"/>
          <ac:picMkLst>
            <pc:docMk/>
            <pc:sldMk cId="1053802659" sldId="364"/>
            <ac:picMk id="5" creationId="{28CB697B-4C7F-DAB7-A5A5-62F499468246}"/>
          </ac:picMkLst>
        </pc:picChg>
        <pc:picChg chg="add mod">
          <ac:chgData name="Shivam Mishra" userId="S::mishr211@purdue.edu::6aa72d78-e888-45d5-bc7e-163096a21a23" providerId="AD" clId="Web-{13A92A9C-19CB-4211-8849-B6D56D048708}" dt="2023-12-06T04:59:00.410" v="12"/>
          <ac:picMkLst>
            <pc:docMk/>
            <pc:sldMk cId="1053802659" sldId="364"/>
            <ac:picMk id="6" creationId="{6A65AD08-E9BA-2426-BBF6-9BDB2B178062}"/>
          </ac:picMkLst>
        </pc:picChg>
      </pc:sldChg>
    </pc:docChg>
  </pc:docChgLst>
  <pc:docChgLst>
    <pc:chgData name="Shivam Mishra" userId="S::mishr211@purdue.edu::6aa72d78-e888-45d5-bc7e-163096a21a23" providerId="AD" clId="Web-{D2D21631-BE3B-40A4-811B-9248FA2640B0}"/>
    <pc:docChg chg="modSld sldOrd">
      <pc:chgData name="Shivam Mishra" userId="S::mishr211@purdue.edu::6aa72d78-e888-45d5-bc7e-163096a21a23" providerId="AD" clId="Web-{D2D21631-BE3B-40A4-811B-9248FA2640B0}" dt="2023-12-06T01:21:08.291" v="346"/>
      <pc:docMkLst>
        <pc:docMk/>
      </pc:docMkLst>
      <pc:sldChg chg="addSp delSp modSp mod modClrScheme chgLayout">
        <pc:chgData name="Shivam Mishra" userId="S::mishr211@purdue.edu::6aa72d78-e888-45d5-bc7e-163096a21a23" providerId="AD" clId="Web-{D2D21631-BE3B-40A4-811B-9248FA2640B0}" dt="2023-12-06T00:48:26.096" v="243"/>
        <pc:sldMkLst>
          <pc:docMk/>
          <pc:sldMk cId="1621712921" sldId="360"/>
        </pc:sldMkLst>
        <pc:spChg chg="add del mod">
          <ac:chgData name="Shivam Mishra" userId="S::mishr211@purdue.edu::6aa72d78-e888-45d5-bc7e-163096a21a23" providerId="AD" clId="Web-{D2D21631-BE3B-40A4-811B-9248FA2640B0}" dt="2023-12-06T00:48:08.221" v="242"/>
          <ac:spMkLst>
            <pc:docMk/>
            <pc:sldMk cId="1621712921" sldId="360"/>
            <ac:spMk id="3" creationId="{8367D130-F221-6FE2-55F7-0F6B449A1258}"/>
          </ac:spMkLst>
        </pc:spChg>
        <pc:spChg chg="del mod">
          <ac:chgData name="Shivam Mishra" userId="S::mishr211@purdue.edu::6aa72d78-e888-45d5-bc7e-163096a21a23" providerId="AD" clId="Web-{D2D21631-BE3B-40A4-811B-9248FA2640B0}" dt="2023-12-06T00:48:04.017" v="241"/>
          <ac:spMkLst>
            <pc:docMk/>
            <pc:sldMk cId="1621712921" sldId="360"/>
            <ac:spMk id="4" creationId="{00000000-0000-0000-0000-000000000000}"/>
          </ac:spMkLst>
        </pc:spChg>
        <pc:spChg chg="mod modVis">
          <ac:chgData name="Shivam Mishra" userId="S::mishr211@purdue.edu::6aa72d78-e888-45d5-bc7e-163096a21a23" providerId="AD" clId="Web-{D2D21631-BE3B-40A4-811B-9248FA2640B0}" dt="2023-12-06T00:48:26.096" v="243"/>
          <ac:spMkLst>
            <pc:docMk/>
            <pc:sldMk cId="1621712921" sldId="360"/>
            <ac:spMk id="8" creationId="{00000000-0000-0000-0000-000000000000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7:52.845" v="240"/>
          <ac:spMkLst>
            <pc:docMk/>
            <pc:sldMk cId="1621712921" sldId="360"/>
            <ac:spMk id="14" creationId="{DEF45B00-6AD7-3668-E1A9-ADC726872360}"/>
          </ac:spMkLst>
        </pc:spChg>
        <pc:spChg chg="add del">
          <ac:chgData name="Shivam Mishra" userId="S::mishr211@purdue.edu::6aa72d78-e888-45d5-bc7e-163096a21a23" providerId="AD" clId="Web-{D2D21631-BE3B-40A4-811B-9248FA2640B0}" dt="2023-12-06T00:47:48.001" v="239"/>
          <ac:spMkLst>
            <pc:docMk/>
            <pc:sldMk cId="1621712921" sldId="360"/>
            <ac:spMk id="19" creationId="{6D0BABFF-0981-80FA-0706-F6F60D6C5A22}"/>
          </ac:spMkLst>
        </pc:spChg>
        <pc:picChg chg="mod">
          <ac:chgData name="Shivam Mishra" userId="S::mishr211@purdue.edu::6aa72d78-e888-45d5-bc7e-163096a21a23" providerId="AD" clId="Web-{D2D21631-BE3B-40A4-811B-9248FA2640B0}" dt="2023-12-06T00:48:26.096" v="243"/>
          <ac:picMkLst>
            <pc:docMk/>
            <pc:sldMk cId="1621712921" sldId="360"/>
            <ac:picMk id="9" creationId="{4A7473B0-ADB6-13BD-0D4F-94B3BA878D12}"/>
          </ac:picMkLst>
        </pc:picChg>
      </pc:sldChg>
      <pc:sldChg chg="addSp delSp modSp mod ord modClrScheme chgLayout">
        <pc:chgData name="Shivam Mishra" userId="S::mishr211@purdue.edu::6aa72d78-e888-45d5-bc7e-163096a21a23" providerId="AD" clId="Web-{D2D21631-BE3B-40A4-811B-9248FA2640B0}" dt="2023-12-06T01:21:08.291" v="346"/>
        <pc:sldMkLst>
          <pc:docMk/>
          <pc:sldMk cId="3204845361" sldId="365"/>
        </pc:sldMkLst>
        <pc:spChg chg="add del mod">
          <ac:chgData name="Shivam Mishra" userId="S::mishr211@purdue.edu::6aa72d78-e888-45d5-bc7e-163096a21a23" providerId="AD" clId="Web-{D2D21631-BE3B-40A4-811B-9248FA2640B0}" dt="2023-12-06T01:21:07.573" v="345" actId="20577"/>
          <ac:spMkLst>
            <pc:docMk/>
            <pc:sldMk cId="3204845361" sldId="365"/>
            <ac:spMk id="2" creationId="{15C47031-8187-656E-66D3-FEF35554E39F}"/>
          </ac:spMkLst>
        </pc:spChg>
        <pc:spChg chg="mod ord">
          <ac:chgData name="Shivam Mishra" userId="S::mishr211@purdue.edu::6aa72d78-e888-45d5-bc7e-163096a21a23" providerId="AD" clId="Web-{D2D21631-BE3B-40A4-811B-9248FA2640B0}" dt="2023-12-06T00:59:54.443" v="269"/>
          <ac:spMkLst>
            <pc:docMk/>
            <pc:sldMk cId="3204845361" sldId="365"/>
            <ac:spMk id="4" creationId="{00000000-0000-0000-0000-000000000000}"/>
          </ac:spMkLst>
        </pc:spChg>
        <pc:spChg chg="mod ord">
          <ac:chgData name="Shivam Mishra" userId="S::mishr211@purdue.edu::6aa72d78-e888-45d5-bc7e-163096a21a23" providerId="AD" clId="Web-{D2D21631-BE3B-40A4-811B-9248FA2640B0}" dt="2023-12-06T00:59:54.443" v="269"/>
          <ac:spMkLst>
            <pc:docMk/>
            <pc:sldMk cId="3204845361" sldId="365"/>
            <ac:spMk id="8" creationId="{00000000-0000-0000-0000-000000000000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4:40.902" v="230"/>
          <ac:spMkLst>
            <pc:docMk/>
            <pc:sldMk cId="3204845361" sldId="365"/>
            <ac:spMk id="10" creationId="{E56E93C0-F536-59B1-F9A3-A1A0BA546306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4:37.637" v="227"/>
          <ac:spMkLst>
            <pc:docMk/>
            <pc:sldMk cId="3204845361" sldId="365"/>
            <ac:spMk id="12" creationId="{BE02DDD0-F0D6-9A97-1D3D-3698546C53D2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13" creationId="{6E75248A-1636-4EE5-FA34-3BBAC9805B56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4:40.902" v="229"/>
          <ac:spMkLst>
            <pc:docMk/>
            <pc:sldMk cId="3204845361" sldId="365"/>
            <ac:spMk id="14" creationId="{BC3F44C1-C444-8F0A-FB01-757F3BB0D3DD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15" creationId="{2EA7D46E-72D0-315C-4EA8-D5686C381E4E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1:21:08.291" v="346"/>
          <ac:spMkLst>
            <pc:docMk/>
            <pc:sldMk cId="3204845361" sldId="365"/>
            <ac:spMk id="16" creationId="{BE02DDD0-F0D6-9A97-1D3D-3698546C53D2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17" creationId="{2C3D18BB-34F6-0FEF-A881-0F0B171577A2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19" creationId="{A96D8583-4E17-E6BE-E723-0A871DD59E43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21" creationId="{C6FD5E50-B8A6-03F0-57B7-12CC6A522CE1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59:44.162" v="267"/>
          <ac:spMkLst>
            <pc:docMk/>
            <pc:sldMk cId="3204845361" sldId="365"/>
            <ac:spMk id="22" creationId="{DCE8DAE4-E088-EC8E-6BE5-3746659CC337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23" creationId="{3E1AAAAD-0E23-C4FC-8405-61300D8D8F06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59:54.443" v="269"/>
          <ac:spMkLst>
            <pc:docMk/>
            <pc:sldMk cId="3204845361" sldId="365"/>
            <ac:spMk id="24" creationId="{DCE8DAE4-E088-EC8E-6BE5-3746659CC337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25" creationId="{DFA1B722-EC6B-161C-8922-8FC601D5D87A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27" creationId="{5E4620BF-A759-4639-5A2E-6CB76EADC836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29" creationId="{A8651719-0C7E-F4CF-294D-114732BBEA36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0:17.801" v="163"/>
          <ac:spMkLst>
            <pc:docMk/>
            <pc:sldMk cId="3204845361" sldId="365"/>
            <ac:spMk id="31" creationId="{F1C32A82-E620-61BB-091F-7DADBEDDA975}"/>
          </ac:spMkLst>
        </pc:spChg>
        <pc:spChg chg="add del">
          <ac:chgData name="Shivam Mishra" userId="S::mishr211@purdue.edu::6aa72d78-e888-45d5-bc7e-163096a21a23" providerId="AD" clId="Web-{D2D21631-BE3B-40A4-811B-9248FA2640B0}" dt="2023-12-06T01:09:05.256" v="271"/>
          <ac:spMkLst>
            <pc:docMk/>
            <pc:sldMk cId="3204845361" sldId="365"/>
            <ac:spMk id="56" creationId="{C71CD5B5-BF0F-EA10-B066-AB9C3ED1C9BE}"/>
          </ac:spMkLst>
        </pc:spChg>
        <pc:graphicFrameChg chg="add del">
          <ac:chgData name="Shivam Mishra" userId="S::mishr211@purdue.edu::6aa72d78-e888-45d5-bc7e-163096a21a23" providerId="AD" clId="Web-{D2D21631-BE3B-40A4-811B-9248FA2640B0}" dt="2023-12-06T00:59:44.162" v="267"/>
          <ac:graphicFrameMkLst>
            <pc:docMk/>
            <pc:sldMk cId="3204845361" sldId="365"/>
            <ac:graphicFrameMk id="18" creationId="{C77D72A5-0C44-F737-EFF8-4ABC97F6565E}"/>
          </ac:graphicFrameMkLst>
        </pc:graphicFrameChg>
        <pc:graphicFrameChg chg="add del">
          <ac:chgData name="Shivam Mishra" userId="S::mishr211@purdue.edu::6aa72d78-e888-45d5-bc7e-163096a21a23" providerId="AD" clId="Web-{D2D21631-BE3B-40A4-811B-9248FA2640B0}" dt="2023-12-06T00:59:54.443" v="269"/>
          <ac:graphicFrameMkLst>
            <pc:docMk/>
            <pc:sldMk cId="3204845361" sldId="365"/>
            <ac:graphicFrameMk id="26" creationId="{D7C00CB7-E9D5-7958-8D3A-8D6592F5B857}"/>
          </ac:graphicFrameMkLst>
        </pc:graphicFrameChg>
      </pc:sldChg>
      <pc:sldChg chg="addSp delSp modSp mod modClrScheme chgLayout">
        <pc:chgData name="Shivam Mishra" userId="S::mishr211@purdue.edu::6aa72d78-e888-45d5-bc7e-163096a21a23" providerId="AD" clId="Web-{D2D21631-BE3B-40A4-811B-9248FA2640B0}" dt="2023-12-06T01:19:01.085" v="308"/>
        <pc:sldMkLst>
          <pc:docMk/>
          <pc:sldMk cId="1092237889" sldId="367"/>
        </pc:sldMkLst>
        <pc:spChg chg="add del mod">
          <ac:chgData name="Shivam Mishra" userId="S::mishr211@purdue.edu::6aa72d78-e888-45d5-bc7e-163096a21a23" providerId="AD" clId="Web-{D2D21631-BE3B-40A4-811B-9248FA2640B0}" dt="2023-12-06T00:47:04.016" v="236"/>
          <ac:spMkLst>
            <pc:docMk/>
            <pc:sldMk cId="1092237889" sldId="367"/>
            <ac:spMk id="3" creationId="{B1E5BD90-3944-F86C-7E37-6B567E86D9C6}"/>
          </ac:spMkLst>
        </pc:spChg>
        <pc:spChg chg="del mod">
          <ac:chgData name="Shivam Mishra" userId="S::mishr211@purdue.edu::6aa72d78-e888-45d5-bc7e-163096a21a23" providerId="AD" clId="Web-{D2D21631-BE3B-40A4-811B-9248FA2640B0}" dt="2023-12-06T00:46:59.516" v="235"/>
          <ac:spMkLst>
            <pc:docMk/>
            <pc:sldMk cId="1092237889" sldId="367"/>
            <ac:spMk id="4" creationId="{00000000-0000-0000-0000-000000000000}"/>
          </ac:spMkLst>
        </pc:spChg>
        <pc:spChg chg="add del">
          <ac:chgData name="Shivam Mishra" userId="S::mishr211@purdue.edu::6aa72d78-e888-45d5-bc7e-163096a21a23" providerId="AD" clId="Web-{D2D21631-BE3B-40A4-811B-9248FA2640B0}" dt="2023-12-06T00:57:11.314" v="262"/>
          <ac:spMkLst>
            <pc:docMk/>
            <pc:sldMk cId="1092237889" sldId="367"/>
            <ac:spMk id="5" creationId="{E9137E4B-C577-314F-A967-5995F412AD69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59:10.442" v="265"/>
          <ac:spMkLst>
            <pc:docMk/>
            <pc:sldMk cId="1092237889" sldId="367"/>
            <ac:spMk id="6" creationId="{B4E70DF9-26BE-4F04-FBD5-C23311B187AD}"/>
          </ac:spMkLst>
        </pc:spChg>
        <pc:spChg chg="mod modVis">
          <ac:chgData name="Shivam Mishra" userId="S::mishr211@purdue.edu::6aa72d78-e888-45d5-bc7e-163096a21a23" providerId="AD" clId="Web-{D2D21631-BE3B-40A4-811B-9248FA2640B0}" dt="2023-12-06T00:48:35.065" v="244"/>
          <ac:spMkLst>
            <pc:docMk/>
            <pc:sldMk cId="1092237889" sldId="367"/>
            <ac:spMk id="8" creationId="{00000000-0000-0000-0000-000000000000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1:09:45.132" v="274"/>
          <ac:spMkLst>
            <pc:docMk/>
            <pc:sldMk cId="1092237889" sldId="367"/>
            <ac:spMk id="9" creationId="{A61F6014-0CD2-B46F-8F1D-5B728D0D8577}"/>
          </ac:spMkLst>
        </pc:spChg>
        <pc:spChg chg="add del">
          <ac:chgData name="Shivam Mishra" userId="S::mishr211@purdue.edu::6aa72d78-e888-45d5-bc7e-163096a21a23" providerId="AD" clId="Web-{D2D21631-BE3B-40A4-811B-9248FA2640B0}" dt="2023-12-06T01:09:52.210" v="276"/>
          <ac:spMkLst>
            <pc:docMk/>
            <pc:sldMk cId="1092237889" sldId="367"/>
            <ac:spMk id="10" creationId="{F32458D7-6D80-62AA-607E-DE612F7447C5}"/>
          </ac:spMkLst>
        </pc:spChg>
        <pc:spChg chg="add del mod ord">
          <ac:chgData name="Shivam Mishra" userId="S::mishr211@purdue.edu::6aa72d78-e888-45d5-bc7e-163096a21a23" providerId="AD" clId="Web-{D2D21631-BE3B-40A4-811B-9248FA2640B0}" dt="2023-12-06T01:15:15.657" v="284"/>
          <ac:spMkLst>
            <pc:docMk/>
            <pc:sldMk cId="1092237889" sldId="367"/>
            <ac:spMk id="11" creationId="{1DCB99B4-2796-55DE-E093-5DB3416D3A63}"/>
          </ac:spMkLst>
        </pc:spChg>
        <pc:spChg chg="add mod ord">
          <ac:chgData name="Shivam Mishra" userId="S::mishr211@purdue.edu::6aa72d78-e888-45d5-bc7e-163096a21a23" providerId="AD" clId="Web-{D2D21631-BE3B-40A4-811B-9248FA2640B0}" dt="2023-12-06T01:19:01.085" v="308"/>
          <ac:spMkLst>
            <pc:docMk/>
            <pc:sldMk cId="1092237889" sldId="367"/>
            <ac:spMk id="12" creationId="{68D97C2E-1795-B1F3-F3DF-199F87389E2C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6:53.844" v="234"/>
          <ac:spMkLst>
            <pc:docMk/>
            <pc:sldMk cId="1092237889" sldId="367"/>
            <ac:spMk id="13" creationId="{F0F95CD3-0031-82F8-9F0A-CDDBB562DF2A}"/>
          </ac:spMkLst>
        </pc:spChg>
        <pc:picChg chg="mod">
          <ac:chgData name="Shivam Mishra" userId="S::mishr211@purdue.edu::6aa72d78-e888-45d5-bc7e-163096a21a23" providerId="AD" clId="Web-{D2D21631-BE3B-40A4-811B-9248FA2640B0}" dt="2023-12-06T00:48:35.065" v="244"/>
          <ac:picMkLst>
            <pc:docMk/>
            <pc:sldMk cId="1092237889" sldId="367"/>
            <ac:picMk id="7" creationId="{865845AA-CBC2-BC0D-61FD-2827CB38403F}"/>
          </ac:picMkLst>
        </pc:picChg>
      </pc:sldChg>
      <pc:sldChg chg="addSp delSp modSp mod modClrScheme chgLayout">
        <pc:chgData name="Shivam Mishra" userId="S::mishr211@purdue.edu::6aa72d78-e888-45d5-bc7e-163096a21a23" providerId="AD" clId="Web-{D2D21631-BE3B-40A4-811B-9248FA2640B0}" dt="2023-12-06T00:50:53.928" v="260" actId="14100"/>
        <pc:sldMkLst>
          <pc:docMk/>
          <pc:sldMk cId="3407186691" sldId="368"/>
        </pc:sldMkLst>
        <pc:spChg chg="del">
          <ac:chgData name="Shivam Mishra" userId="S::mishr211@purdue.edu::6aa72d78-e888-45d5-bc7e-163096a21a23" providerId="AD" clId="Web-{D2D21631-BE3B-40A4-811B-9248FA2640B0}" dt="2023-12-06T00:49:04.628" v="245"/>
          <ac:spMkLst>
            <pc:docMk/>
            <pc:sldMk cId="3407186691" sldId="368"/>
            <ac:spMk id="4" creationId="{00000000-0000-0000-0000-000000000000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9:38.895" v="248"/>
          <ac:spMkLst>
            <pc:docMk/>
            <pc:sldMk cId="3407186691" sldId="368"/>
            <ac:spMk id="6" creationId="{497296DB-9043-1D61-63E7-AAFFC7978523}"/>
          </ac:spMkLst>
        </pc:spChg>
        <pc:spChg chg="mod">
          <ac:chgData name="Shivam Mishra" userId="S::mishr211@purdue.edu::6aa72d78-e888-45d5-bc7e-163096a21a23" providerId="AD" clId="Web-{D2D21631-BE3B-40A4-811B-9248FA2640B0}" dt="2023-12-06T00:49:31.739" v="247"/>
          <ac:spMkLst>
            <pc:docMk/>
            <pc:sldMk cId="3407186691" sldId="368"/>
            <ac:spMk id="8" creationId="{00000000-0000-0000-0000-000000000000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9:31.739" v="247"/>
          <ac:spMkLst>
            <pc:docMk/>
            <pc:sldMk cId="3407186691" sldId="368"/>
            <ac:spMk id="13" creationId="{D880D3FD-ED31-4556-ABAC-3CE9D9C26C9A}"/>
          </ac:spMkLst>
        </pc:spChg>
        <pc:spChg chg="add del mod">
          <ac:chgData name="Shivam Mishra" userId="S::mishr211@purdue.edu::6aa72d78-e888-45d5-bc7e-163096a21a23" providerId="AD" clId="Web-{D2D21631-BE3B-40A4-811B-9248FA2640B0}" dt="2023-12-06T00:49:31.739" v="247"/>
          <ac:spMkLst>
            <pc:docMk/>
            <pc:sldMk cId="3407186691" sldId="368"/>
            <ac:spMk id="15" creationId="{1926CF83-A845-4E68-3FFB-B30A5C7BDF9F}"/>
          </ac:spMkLst>
        </pc:spChg>
        <pc:picChg chg="mod">
          <ac:chgData name="Shivam Mishra" userId="S::mishr211@purdue.edu::6aa72d78-e888-45d5-bc7e-163096a21a23" providerId="AD" clId="Web-{D2D21631-BE3B-40A4-811B-9248FA2640B0}" dt="2023-12-06T00:50:53.928" v="260" actId="14100"/>
          <ac:picMkLst>
            <pc:docMk/>
            <pc:sldMk cId="3407186691" sldId="368"/>
            <ac:picMk id="2" creationId="{360911FD-0AE4-D70D-86D3-07304BA05242}"/>
          </ac:picMkLst>
        </pc:picChg>
        <pc:picChg chg="mod">
          <ac:chgData name="Shivam Mishra" userId="S::mishr211@purdue.edu::6aa72d78-e888-45d5-bc7e-163096a21a23" providerId="AD" clId="Web-{D2D21631-BE3B-40A4-811B-9248FA2640B0}" dt="2023-12-06T00:50:40.365" v="257" actId="14100"/>
          <ac:picMkLst>
            <pc:docMk/>
            <pc:sldMk cId="3407186691" sldId="368"/>
            <ac:picMk id="3" creationId="{E0541EEF-2C6A-F51B-8D1C-D5C5D264C7F4}"/>
          </ac:picMkLst>
        </pc:picChg>
      </pc:sldChg>
    </pc:docChg>
  </pc:docChgLst>
  <pc:docChgLst>
    <pc:chgData name="Shivam Mishra" userId="S::mishr211@purdue.edu::6aa72d78-e888-45d5-bc7e-163096a21a23" providerId="AD" clId="Web-{31B5B1E5-81A6-4766-B618-6B7E3C7DFF86}"/>
    <pc:docChg chg="modSld">
      <pc:chgData name="Shivam Mishra" userId="S::mishr211@purdue.edu::6aa72d78-e888-45d5-bc7e-163096a21a23" providerId="AD" clId="Web-{31B5B1E5-81A6-4766-B618-6B7E3C7DFF86}" dt="2023-12-06T04:22:07.742" v="109" actId="20577"/>
      <pc:docMkLst>
        <pc:docMk/>
      </pc:docMkLst>
      <pc:sldChg chg="addSp delSp modSp mod modClrScheme chgLayout">
        <pc:chgData name="Shivam Mishra" userId="S::mishr211@purdue.edu::6aa72d78-e888-45d5-bc7e-163096a21a23" providerId="AD" clId="Web-{31B5B1E5-81A6-4766-B618-6B7E3C7DFF86}" dt="2023-12-06T04:07:38.438" v="10"/>
        <pc:sldMkLst>
          <pc:docMk/>
          <pc:sldMk cId="1621712921" sldId="360"/>
        </pc:sldMkLst>
        <pc:spChg chg="mod ord">
          <ac:chgData name="Shivam Mishra" userId="S::mishr211@purdue.edu::6aa72d78-e888-45d5-bc7e-163096a21a23" providerId="AD" clId="Web-{31B5B1E5-81A6-4766-B618-6B7E3C7DFF86}" dt="2023-12-06T04:07:38.438" v="10"/>
          <ac:spMkLst>
            <pc:docMk/>
            <pc:sldMk cId="1621712921" sldId="360"/>
            <ac:spMk id="8" creationId="{00000000-0000-0000-0000-000000000000}"/>
          </ac:spMkLst>
        </pc:spChg>
        <pc:spChg chg="add mod">
          <ac:chgData name="Shivam Mishra" userId="S::mishr211@purdue.edu::6aa72d78-e888-45d5-bc7e-163096a21a23" providerId="AD" clId="Web-{31B5B1E5-81A6-4766-B618-6B7E3C7DFF86}" dt="2023-12-06T04:07:38.438" v="10"/>
          <ac:spMkLst>
            <pc:docMk/>
            <pc:sldMk cId="1621712921" sldId="360"/>
            <ac:spMk id="13" creationId="{CD29B143-1DD3-200B-AA74-6D4607D3B3C5}"/>
          </ac:spMkLst>
        </pc:spChg>
        <pc:picChg chg="add mod">
          <ac:chgData name="Shivam Mishra" userId="S::mishr211@purdue.edu::6aa72d78-e888-45d5-bc7e-163096a21a23" providerId="AD" clId="Web-{31B5B1E5-81A6-4766-B618-6B7E3C7DFF86}" dt="2023-12-06T04:07:38.438" v="10"/>
          <ac:picMkLst>
            <pc:docMk/>
            <pc:sldMk cId="1621712921" sldId="360"/>
            <ac:picMk id="2" creationId="{573B0868-DC02-61F7-5260-07A6ADFCA245}"/>
          </ac:picMkLst>
        </pc:picChg>
        <pc:picChg chg="del">
          <ac:chgData name="Shivam Mishra" userId="S::mishr211@purdue.edu::6aa72d78-e888-45d5-bc7e-163096a21a23" providerId="AD" clId="Web-{31B5B1E5-81A6-4766-B618-6B7E3C7DFF86}" dt="2023-12-06T04:07:28.234" v="8"/>
          <ac:picMkLst>
            <pc:docMk/>
            <pc:sldMk cId="1621712921" sldId="360"/>
            <ac:picMk id="9" creationId="{4A7473B0-ADB6-13BD-0D4F-94B3BA878D12}"/>
          </ac:picMkLst>
        </pc:picChg>
      </pc:sldChg>
      <pc:sldChg chg="modSp">
        <pc:chgData name="Shivam Mishra" userId="S::mishr211@purdue.edu::6aa72d78-e888-45d5-bc7e-163096a21a23" providerId="AD" clId="Web-{31B5B1E5-81A6-4766-B618-6B7E3C7DFF86}" dt="2023-12-06T04:22:07.742" v="109" actId="20577"/>
        <pc:sldMkLst>
          <pc:docMk/>
          <pc:sldMk cId="3204845361" sldId="365"/>
        </pc:sldMkLst>
        <pc:spChg chg="mod">
          <ac:chgData name="Shivam Mishra" userId="S::mishr211@purdue.edu::6aa72d78-e888-45d5-bc7e-163096a21a23" providerId="AD" clId="Web-{31B5B1E5-81A6-4766-B618-6B7E3C7DFF86}" dt="2023-12-06T04:22:07.742" v="109" actId="20577"/>
          <ac:spMkLst>
            <pc:docMk/>
            <pc:sldMk cId="3204845361" sldId="365"/>
            <ac:spMk id="2" creationId="{15C47031-8187-656E-66D3-FEF35554E39F}"/>
          </ac:spMkLst>
        </pc:spChg>
      </pc:sldChg>
      <pc:sldChg chg="addSp delSp modSp mod modClrScheme chgLayout">
        <pc:chgData name="Shivam Mishra" userId="S::mishr211@purdue.edu::6aa72d78-e888-45d5-bc7e-163096a21a23" providerId="AD" clId="Web-{31B5B1E5-81A6-4766-B618-6B7E3C7DFF86}" dt="2023-12-06T04:07:16.640" v="7"/>
        <pc:sldMkLst>
          <pc:docMk/>
          <pc:sldMk cId="1092237889" sldId="367"/>
        </pc:sldMkLst>
        <pc:spChg chg="mod ord">
          <ac:chgData name="Shivam Mishra" userId="S::mishr211@purdue.edu::6aa72d78-e888-45d5-bc7e-163096a21a23" providerId="AD" clId="Web-{31B5B1E5-81A6-4766-B618-6B7E3C7DFF86}" dt="2023-12-06T04:07:16.640" v="7"/>
          <ac:spMkLst>
            <pc:docMk/>
            <pc:sldMk cId="1092237889" sldId="367"/>
            <ac:spMk id="8" creationId="{00000000-0000-0000-0000-000000000000}"/>
          </ac:spMkLst>
        </pc:spChg>
        <pc:spChg chg="del">
          <ac:chgData name="Shivam Mishra" userId="S::mishr211@purdue.edu::6aa72d78-e888-45d5-bc7e-163096a21a23" providerId="AD" clId="Web-{31B5B1E5-81A6-4766-B618-6B7E3C7DFF86}" dt="2023-12-06T04:06:46.405" v="1"/>
          <ac:spMkLst>
            <pc:docMk/>
            <pc:sldMk cId="1092237889" sldId="367"/>
            <ac:spMk id="12" creationId="{68D97C2E-1795-B1F3-F3DF-199F87389E2C}"/>
          </ac:spMkLst>
        </pc:spChg>
        <pc:spChg chg="add mod">
          <ac:chgData name="Shivam Mishra" userId="S::mishr211@purdue.edu::6aa72d78-e888-45d5-bc7e-163096a21a23" providerId="AD" clId="Web-{31B5B1E5-81A6-4766-B618-6B7E3C7DFF86}" dt="2023-12-06T04:07:16.640" v="7"/>
          <ac:spMkLst>
            <pc:docMk/>
            <pc:sldMk cId="1092237889" sldId="367"/>
            <ac:spMk id="14" creationId="{3FC99C5B-1653-D2D0-C405-7AC373817C9D}"/>
          </ac:spMkLst>
        </pc:spChg>
        <pc:picChg chg="add mod">
          <ac:chgData name="Shivam Mishra" userId="S::mishr211@purdue.edu::6aa72d78-e888-45d5-bc7e-163096a21a23" providerId="AD" clId="Web-{31B5B1E5-81A6-4766-B618-6B7E3C7DFF86}" dt="2023-12-06T04:07:16.640" v="7"/>
          <ac:picMkLst>
            <pc:docMk/>
            <pc:sldMk cId="1092237889" sldId="367"/>
            <ac:picMk id="2" creationId="{8BFF0D01-E6C2-9031-5B9B-68EF1800E2DE}"/>
          </ac:picMkLst>
        </pc:picChg>
        <pc:picChg chg="del">
          <ac:chgData name="Shivam Mishra" userId="S::mishr211@purdue.edu::6aa72d78-e888-45d5-bc7e-163096a21a23" providerId="AD" clId="Web-{31B5B1E5-81A6-4766-B618-6B7E3C7DFF86}" dt="2023-12-06T04:06:43.733" v="0"/>
          <ac:picMkLst>
            <pc:docMk/>
            <pc:sldMk cId="1092237889" sldId="367"/>
            <ac:picMk id="7" creationId="{865845AA-CBC2-BC0D-61FD-2827CB38403F}"/>
          </ac:picMkLst>
        </pc:picChg>
      </pc:sldChg>
      <pc:sldChg chg="addSp delSp modSp mod modClrScheme chgLayout">
        <pc:chgData name="Shivam Mishra" userId="S::mishr211@purdue.edu::6aa72d78-e888-45d5-bc7e-163096a21a23" providerId="AD" clId="Web-{31B5B1E5-81A6-4766-B618-6B7E3C7DFF86}" dt="2023-12-06T04:07:58.032" v="14"/>
        <pc:sldMkLst>
          <pc:docMk/>
          <pc:sldMk cId="3407186691" sldId="368"/>
        </pc:sldMkLst>
        <pc:spChg chg="mod ord">
          <ac:chgData name="Shivam Mishra" userId="S::mishr211@purdue.edu::6aa72d78-e888-45d5-bc7e-163096a21a23" providerId="AD" clId="Web-{31B5B1E5-81A6-4766-B618-6B7E3C7DFF86}" dt="2023-12-06T04:07:58.032" v="14"/>
          <ac:spMkLst>
            <pc:docMk/>
            <pc:sldMk cId="3407186691" sldId="368"/>
            <ac:spMk id="8" creationId="{00000000-0000-0000-0000-000000000000}"/>
          </ac:spMkLst>
        </pc:spChg>
        <pc:picChg chg="del">
          <ac:chgData name="Shivam Mishra" userId="S::mishr211@purdue.edu::6aa72d78-e888-45d5-bc7e-163096a21a23" providerId="AD" clId="Web-{31B5B1E5-81A6-4766-B618-6B7E3C7DFF86}" dt="2023-12-06T04:07:44.094" v="11"/>
          <ac:picMkLst>
            <pc:docMk/>
            <pc:sldMk cId="3407186691" sldId="368"/>
            <ac:picMk id="2" creationId="{360911FD-0AE4-D70D-86D3-07304BA05242}"/>
          </ac:picMkLst>
        </pc:picChg>
        <pc:picChg chg="del">
          <ac:chgData name="Shivam Mishra" userId="S::mishr211@purdue.edu::6aa72d78-e888-45d5-bc7e-163096a21a23" providerId="AD" clId="Web-{31B5B1E5-81A6-4766-B618-6B7E3C7DFF86}" dt="2023-12-06T04:07:46.032" v="12"/>
          <ac:picMkLst>
            <pc:docMk/>
            <pc:sldMk cId="3407186691" sldId="368"/>
            <ac:picMk id="3" creationId="{E0541EEF-2C6A-F51B-8D1C-D5C5D264C7F4}"/>
          </ac:picMkLst>
        </pc:picChg>
        <pc:picChg chg="add mod">
          <ac:chgData name="Shivam Mishra" userId="S::mishr211@purdue.edu::6aa72d78-e888-45d5-bc7e-163096a21a23" providerId="AD" clId="Web-{31B5B1E5-81A6-4766-B618-6B7E3C7DFF86}" dt="2023-12-06T04:07:58.032" v="14"/>
          <ac:picMkLst>
            <pc:docMk/>
            <pc:sldMk cId="3407186691" sldId="368"/>
            <ac:picMk id="4" creationId="{79D36295-C885-33D2-5B5A-376889A29DA0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pcro.com/blog/using-dynamic-product-recommendations-in-order-to-increase-sales/" TargetMode="External"/><Relationship Id="rId2" Type="http://schemas.openxmlformats.org/officeDocument/2006/relationships/hyperlink" Target="https://www.bcg.com/publications/2019/next-level-personalization-retail" TargetMode="External"/><Relationship Id="rId1" Type="http://schemas.openxmlformats.org/officeDocument/2006/relationships/hyperlink" Target="https://evdelo.com/amazons-recommendation-algorithm-drives-35-of-its-sales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pcro.com/blog/using-dynamic-product-recommendations-in-order-to-increase-sales/" TargetMode="External"/><Relationship Id="rId2" Type="http://schemas.openxmlformats.org/officeDocument/2006/relationships/hyperlink" Target="https://www.bcg.com/publications/2019/next-level-personalization-retail" TargetMode="External"/><Relationship Id="rId1" Type="http://schemas.openxmlformats.org/officeDocument/2006/relationships/hyperlink" Target="https://evdelo.com/amazons-recommendation-algorithm-drives-35-of-its-sal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7C171-79CF-4E42-AD09-3E0485F89196}" type="doc">
      <dgm:prSet loTypeId="urn:microsoft.com/office/officeart/2008/layout/LinedList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EB72E4-ED60-49F7-95BD-89382AFDA4B3}">
      <dgm:prSet custT="1"/>
      <dgm:spPr/>
      <dgm:t>
        <a:bodyPr/>
        <a:lstStyle/>
        <a:p>
          <a:r>
            <a:rPr lang="en-US" sz="1400" b="1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</a:p>
      </dgm:t>
    </dgm:pt>
    <dgm:pt modelId="{2EAFAE87-D414-4C8B-ADAE-B50C5E6D33B2}" type="parTrans" cxnId="{3D1DE465-ECB4-4846-BEAA-D18658679ABB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0E0047-4944-4B38-B739-EEA04D8EAF57}" type="sibTrans" cxnId="{3D1DE465-ECB4-4846-BEAA-D18658679ABB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0EADF4-F396-46B1-A79B-A190ADF23CC5}">
      <dgm:prSet custT="1"/>
      <dgm:spPr/>
      <dgm:t>
        <a:bodyPr/>
        <a:lstStyle/>
        <a:p>
          <a:r>
            <a:rPr lang="en-US" sz="1400" b="1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Our Objective</a:t>
          </a:r>
        </a:p>
      </dgm:t>
    </dgm:pt>
    <dgm:pt modelId="{5DB46A4A-4B1A-43CA-8F29-999F4796B431}" type="parTrans" cxnId="{F0918BAB-001F-459C-88C1-F42760FBBC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0FC5AA-51E6-4A3D-BAD6-E81B9F8F5199}" type="sibTrans" cxnId="{F0918BAB-001F-459C-88C1-F42760FBBC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CB7ACD-93C0-F242-9AC7-9DBBCD10723E}">
      <dgm:prSet custT="1"/>
      <dgm:spPr/>
      <dgm:t>
        <a:bodyPr/>
        <a:lstStyle/>
        <a:p>
          <a:r>
            <a:rPr lang="en-US" sz="1400" b="0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Help Craigslist develop an Automated recommendation system that suggests wide variety of relevant complimentary products</a:t>
          </a:r>
        </a:p>
      </dgm:t>
    </dgm:pt>
    <dgm:pt modelId="{B3139F47-8790-CD46-B2F3-2D22CA689DCE}" type="parTrans" cxnId="{C79A137F-7A11-CF43-8E25-C3C780258D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143AE5-DBFB-094B-A907-1770441874B6}" type="sibTrans" cxnId="{C79A137F-7A11-CF43-8E25-C3C780258DDA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471EF3-55EE-4F4D-B3B4-A56D31B701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Limited visibility of complementary products- no opportunity for cross selling or upselling through product recommendations</a:t>
          </a:r>
        </a:p>
      </dgm:t>
    </dgm:pt>
    <dgm:pt modelId="{5E43086C-FC83-B745-A4E8-FC8C498F5F90}" type="parTrans" cxnId="{7B984D26-D020-344A-BB05-5D78A8CB01D0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DBCDC0-A2C7-4245-ACE0-262351909A93}" type="sibTrans" cxnId="{7B984D26-D020-344A-BB05-5D78A8CB01D0}">
      <dgm:prSet/>
      <dgm:spPr/>
      <dgm:t>
        <a:bodyPr/>
        <a:lstStyle/>
        <a:p>
          <a:endParaRPr lang="en-US" sz="1400" b="0" i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E1770-6E88-4D45-9442-440A03B964D4}" type="pres">
      <dgm:prSet presAssocID="{A457C171-79CF-4E42-AD09-3E0485F89196}" presName="vert0" presStyleCnt="0">
        <dgm:presLayoutVars>
          <dgm:dir/>
          <dgm:animOne val="branch"/>
          <dgm:animLvl val="lvl"/>
        </dgm:presLayoutVars>
      </dgm:prSet>
      <dgm:spPr/>
    </dgm:pt>
    <dgm:pt modelId="{CB2446C9-40D8-904A-A77A-BEB16A6865E6}" type="pres">
      <dgm:prSet presAssocID="{85EB72E4-ED60-49F7-95BD-89382AFDA4B3}" presName="thickLine" presStyleLbl="alignNode1" presStyleIdx="0" presStyleCnt="2"/>
      <dgm:spPr/>
    </dgm:pt>
    <dgm:pt modelId="{C11FB368-CEAA-EF4B-BDBB-6090422DCF78}" type="pres">
      <dgm:prSet presAssocID="{85EB72E4-ED60-49F7-95BD-89382AFDA4B3}" presName="horz1" presStyleCnt="0"/>
      <dgm:spPr/>
    </dgm:pt>
    <dgm:pt modelId="{65FDC336-17BE-664D-B5F7-43B6474AD705}" type="pres">
      <dgm:prSet presAssocID="{85EB72E4-ED60-49F7-95BD-89382AFDA4B3}" presName="tx1" presStyleLbl="revTx" presStyleIdx="0" presStyleCnt="4" custScaleX="155928"/>
      <dgm:spPr/>
    </dgm:pt>
    <dgm:pt modelId="{EF9EF632-859E-9F4B-8E98-51FAC74B9AC9}" type="pres">
      <dgm:prSet presAssocID="{85EB72E4-ED60-49F7-95BD-89382AFDA4B3}" presName="vert1" presStyleCnt="0"/>
      <dgm:spPr/>
    </dgm:pt>
    <dgm:pt modelId="{25B93A45-0E0B-3140-AF39-C96AA0D301BA}" type="pres">
      <dgm:prSet presAssocID="{E3471EF3-55EE-4F4D-B3B4-A56D31B701EF}" presName="vertSpace2a" presStyleCnt="0"/>
      <dgm:spPr/>
    </dgm:pt>
    <dgm:pt modelId="{67E3F0C5-7318-FD43-B8E0-7347667DBA2D}" type="pres">
      <dgm:prSet presAssocID="{E3471EF3-55EE-4F4D-B3B4-A56D31B701EF}" presName="horz2" presStyleCnt="0"/>
      <dgm:spPr/>
    </dgm:pt>
    <dgm:pt modelId="{548213B2-DAAC-E044-8493-8A637B75C688}" type="pres">
      <dgm:prSet presAssocID="{E3471EF3-55EE-4F4D-B3B4-A56D31B701EF}" presName="horzSpace2" presStyleCnt="0"/>
      <dgm:spPr/>
    </dgm:pt>
    <dgm:pt modelId="{B1E225F7-79B3-6A4C-8434-87BE70D4E78F}" type="pres">
      <dgm:prSet presAssocID="{E3471EF3-55EE-4F4D-B3B4-A56D31B701EF}" presName="tx2" presStyleLbl="revTx" presStyleIdx="1" presStyleCnt="4"/>
      <dgm:spPr/>
    </dgm:pt>
    <dgm:pt modelId="{BBCABFAE-7F88-4F43-8BD8-8E86993E00D1}" type="pres">
      <dgm:prSet presAssocID="{E3471EF3-55EE-4F4D-B3B4-A56D31B701EF}" presName="vert2" presStyleCnt="0"/>
      <dgm:spPr/>
    </dgm:pt>
    <dgm:pt modelId="{8B75031F-24B9-CA45-9543-E53B8EF8158E}" type="pres">
      <dgm:prSet presAssocID="{E3471EF3-55EE-4F4D-B3B4-A56D31B701EF}" presName="thinLine2b" presStyleLbl="callout" presStyleIdx="0" presStyleCnt="2"/>
      <dgm:spPr/>
    </dgm:pt>
    <dgm:pt modelId="{60E192BC-CC74-E348-B489-21A7F956BD3C}" type="pres">
      <dgm:prSet presAssocID="{E3471EF3-55EE-4F4D-B3B4-A56D31B701EF}" presName="vertSpace2b" presStyleCnt="0"/>
      <dgm:spPr/>
    </dgm:pt>
    <dgm:pt modelId="{3A5EDA84-79A7-DD43-84F3-2711B39D0EC0}" type="pres">
      <dgm:prSet presAssocID="{750EADF4-F396-46B1-A79B-A190ADF23CC5}" presName="thickLine" presStyleLbl="alignNode1" presStyleIdx="1" presStyleCnt="2"/>
      <dgm:spPr/>
    </dgm:pt>
    <dgm:pt modelId="{AFB26000-EEAE-5240-BC7C-59F2A5DD36BA}" type="pres">
      <dgm:prSet presAssocID="{750EADF4-F396-46B1-A79B-A190ADF23CC5}" presName="horz1" presStyleCnt="0"/>
      <dgm:spPr/>
    </dgm:pt>
    <dgm:pt modelId="{3A4115D5-255B-614C-8E3B-FD6DCC33B605}" type="pres">
      <dgm:prSet presAssocID="{750EADF4-F396-46B1-A79B-A190ADF23CC5}" presName="tx1" presStyleLbl="revTx" presStyleIdx="2" presStyleCnt="4" custScaleX="158010"/>
      <dgm:spPr/>
    </dgm:pt>
    <dgm:pt modelId="{FA4D505B-535A-6D4B-83FF-A715E9ABF259}" type="pres">
      <dgm:prSet presAssocID="{750EADF4-F396-46B1-A79B-A190ADF23CC5}" presName="vert1" presStyleCnt="0"/>
      <dgm:spPr/>
    </dgm:pt>
    <dgm:pt modelId="{061CA284-BE38-EC44-A864-1C08BE46D236}" type="pres">
      <dgm:prSet presAssocID="{5BCB7ACD-93C0-F242-9AC7-9DBBCD10723E}" presName="vertSpace2a" presStyleCnt="0"/>
      <dgm:spPr/>
    </dgm:pt>
    <dgm:pt modelId="{898BCC28-3BA6-6049-8205-AED4E72A53D9}" type="pres">
      <dgm:prSet presAssocID="{5BCB7ACD-93C0-F242-9AC7-9DBBCD10723E}" presName="horz2" presStyleCnt="0"/>
      <dgm:spPr/>
    </dgm:pt>
    <dgm:pt modelId="{17B63A8B-09A2-244C-8F7C-8B1E13125E4F}" type="pres">
      <dgm:prSet presAssocID="{5BCB7ACD-93C0-F242-9AC7-9DBBCD10723E}" presName="horzSpace2" presStyleCnt="0"/>
      <dgm:spPr/>
    </dgm:pt>
    <dgm:pt modelId="{A347514E-E081-014C-AB07-CBB8F3552DA4}" type="pres">
      <dgm:prSet presAssocID="{5BCB7ACD-93C0-F242-9AC7-9DBBCD10723E}" presName="tx2" presStyleLbl="revTx" presStyleIdx="3" presStyleCnt="4"/>
      <dgm:spPr/>
    </dgm:pt>
    <dgm:pt modelId="{84EE0F42-43EE-8F44-AA49-8988E17355F3}" type="pres">
      <dgm:prSet presAssocID="{5BCB7ACD-93C0-F242-9AC7-9DBBCD10723E}" presName="vert2" presStyleCnt="0"/>
      <dgm:spPr/>
    </dgm:pt>
    <dgm:pt modelId="{024FC366-92B1-2D4C-BC88-24ECB4C0BCFA}" type="pres">
      <dgm:prSet presAssocID="{5BCB7ACD-93C0-F242-9AC7-9DBBCD10723E}" presName="thinLine2b" presStyleLbl="callout" presStyleIdx="1" presStyleCnt="2"/>
      <dgm:spPr/>
    </dgm:pt>
    <dgm:pt modelId="{75C74C14-3CBE-1046-A1FF-23FB19A72577}" type="pres">
      <dgm:prSet presAssocID="{5BCB7ACD-93C0-F242-9AC7-9DBBCD10723E}" presName="vertSpace2b" presStyleCnt="0"/>
      <dgm:spPr/>
    </dgm:pt>
  </dgm:ptLst>
  <dgm:cxnLst>
    <dgm:cxn modelId="{80DFC307-FD49-3246-805E-B9E34F5ACF12}" type="presOf" srcId="{85EB72E4-ED60-49F7-95BD-89382AFDA4B3}" destId="{65FDC336-17BE-664D-B5F7-43B6474AD705}" srcOrd="0" destOrd="0" presId="urn:microsoft.com/office/officeart/2008/layout/LinedList"/>
    <dgm:cxn modelId="{DE7FFA20-3C2B-9644-B885-D99AA48929D2}" type="presOf" srcId="{E3471EF3-55EE-4F4D-B3B4-A56D31B701EF}" destId="{B1E225F7-79B3-6A4C-8434-87BE70D4E78F}" srcOrd="0" destOrd="0" presId="urn:microsoft.com/office/officeart/2008/layout/LinedList"/>
    <dgm:cxn modelId="{7B984D26-D020-344A-BB05-5D78A8CB01D0}" srcId="{85EB72E4-ED60-49F7-95BD-89382AFDA4B3}" destId="{E3471EF3-55EE-4F4D-B3B4-A56D31B701EF}" srcOrd="0" destOrd="0" parTransId="{5E43086C-FC83-B745-A4E8-FC8C498F5F90}" sibTransId="{3ADBCDC0-A2C7-4245-ACE0-262351909A93}"/>
    <dgm:cxn modelId="{89797450-6693-694B-8E42-2F72D9345794}" type="presOf" srcId="{750EADF4-F396-46B1-A79B-A190ADF23CC5}" destId="{3A4115D5-255B-614C-8E3B-FD6DCC33B605}" srcOrd="0" destOrd="0" presId="urn:microsoft.com/office/officeart/2008/layout/LinedList"/>
    <dgm:cxn modelId="{3D1DE465-ECB4-4846-BEAA-D18658679ABB}" srcId="{A457C171-79CF-4E42-AD09-3E0485F89196}" destId="{85EB72E4-ED60-49F7-95BD-89382AFDA4B3}" srcOrd="0" destOrd="0" parTransId="{2EAFAE87-D414-4C8B-ADAE-B50C5E6D33B2}" sibTransId="{B20E0047-4944-4B38-B739-EEA04D8EAF57}"/>
    <dgm:cxn modelId="{08ACF369-0571-AC4F-BAF8-878894290D4A}" type="presOf" srcId="{A457C171-79CF-4E42-AD09-3E0485F89196}" destId="{302E1770-6E88-4D45-9442-440A03B964D4}" srcOrd="0" destOrd="0" presId="urn:microsoft.com/office/officeart/2008/layout/LinedList"/>
    <dgm:cxn modelId="{BC100D7A-2290-1D48-B9B4-56051240AC3A}" type="presOf" srcId="{5BCB7ACD-93C0-F242-9AC7-9DBBCD10723E}" destId="{A347514E-E081-014C-AB07-CBB8F3552DA4}" srcOrd="0" destOrd="0" presId="urn:microsoft.com/office/officeart/2008/layout/LinedList"/>
    <dgm:cxn modelId="{C79A137F-7A11-CF43-8E25-C3C780258DDA}" srcId="{750EADF4-F396-46B1-A79B-A190ADF23CC5}" destId="{5BCB7ACD-93C0-F242-9AC7-9DBBCD10723E}" srcOrd="0" destOrd="0" parTransId="{B3139F47-8790-CD46-B2F3-2D22CA689DCE}" sibTransId="{6D143AE5-DBFB-094B-A907-1770441874B6}"/>
    <dgm:cxn modelId="{F0918BAB-001F-459C-88C1-F42760FBBCDA}" srcId="{A457C171-79CF-4E42-AD09-3E0485F89196}" destId="{750EADF4-F396-46B1-A79B-A190ADF23CC5}" srcOrd="1" destOrd="0" parTransId="{5DB46A4A-4B1A-43CA-8F29-999F4796B431}" sibTransId="{380FC5AA-51E6-4A3D-BAD6-E81B9F8F5199}"/>
    <dgm:cxn modelId="{DE2A4085-4D42-484C-8EDB-853DCC558919}" type="presParOf" srcId="{302E1770-6E88-4D45-9442-440A03B964D4}" destId="{CB2446C9-40D8-904A-A77A-BEB16A6865E6}" srcOrd="0" destOrd="0" presId="urn:microsoft.com/office/officeart/2008/layout/LinedList"/>
    <dgm:cxn modelId="{EC7D1A6F-C9FB-544C-8F05-C7EEB6EBA480}" type="presParOf" srcId="{302E1770-6E88-4D45-9442-440A03B964D4}" destId="{C11FB368-CEAA-EF4B-BDBB-6090422DCF78}" srcOrd="1" destOrd="0" presId="urn:microsoft.com/office/officeart/2008/layout/LinedList"/>
    <dgm:cxn modelId="{A47FB216-D516-B040-8F56-169D6C48AB06}" type="presParOf" srcId="{C11FB368-CEAA-EF4B-BDBB-6090422DCF78}" destId="{65FDC336-17BE-664D-B5F7-43B6474AD705}" srcOrd="0" destOrd="0" presId="urn:microsoft.com/office/officeart/2008/layout/LinedList"/>
    <dgm:cxn modelId="{DF97CBE9-6214-8E4D-AC02-39B77DF5CC40}" type="presParOf" srcId="{C11FB368-CEAA-EF4B-BDBB-6090422DCF78}" destId="{EF9EF632-859E-9F4B-8E98-51FAC74B9AC9}" srcOrd="1" destOrd="0" presId="urn:microsoft.com/office/officeart/2008/layout/LinedList"/>
    <dgm:cxn modelId="{B9D6A64A-9F56-CC45-8AC2-0F6916F98D7C}" type="presParOf" srcId="{EF9EF632-859E-9F4B-8E98-51FAC74B9AC9}" destId="{25B93A45-0E0B-3140-AF39-C96AA0D301BA}" srcOrd="0" destOrd="0" presId="urn:microsoft.com/office/officeart/2008/layout/LinedList"/>
    <dgm:cxn modelId="{F2A65E18-5DDC-6342-919D-8FEE5F9C0E29}" type="presParOf" srcId="{EF9EF632-859E-9F4B-8E98-51FAC74B9AC9}" destId="{67E3F0C5-7318-FD43-B8E0-7347667DBA2D}" srcOrd="1" destOrd="0" presId="urn:microsoft.com/office/officeart/2008/layout/LinedList"/>
    <dgm:cxn modelId="{688DBF27-F9CC-504F-A9D4-E0701CD4AFE6}" type="presParOf" srcId="{67E3F0C5-7318-FD43-B8E0-7347667DBA2D}" destId="{548213B2-DAAC-E044-8493-8A637B75C688}" srcOrd="0" destOrd="0" presId="urn:microsoft.com/office/officeart/2008/layout/LinedList"/>
    <dgm:cxn modelId="{433CB9EA-EC42-CD4D-949B-D8F15CA705E3}" type="presParOf" srcId="{67E3F0C5-7318-FD43-B8E0-7347667DBA2D}" destId="{B1E225F7-79B3-6A4C-8434-87BE70D4E78F}" srcOrd="1" destOrd="0" presId="urn:microsoft.com/office/officeart/2008/layout/LinedList"/>
    <dgm:cxn modelId="{AC240CC0-31DB-0545-86CD-75A393EEDD08}" type="presParOf" srcId="{67E3F0C5-7318-FD43-B8E0-7347667DBA2D}" destId="{BBCABFAE-7F88-4F43-8BD8-8E86993E00D1}" srcOrd="2" destOrd="0" presId="urn:microsoft.com/office/officeart/2008/layout/LinedList"/>
    <dgm:cxn modelId="{97208090-B900-F346-9030-2B9AC8E99339}" type="presParOf" srcId="{EF9EF632-859E-9F4B-8E98-51FAC74B9AC9}" destId="{8B75031F-24B9-CA45-9543-E53B8EF8158E}" srcOrd="2" destOrd="0" presId="urn:microsoft.com/office/officeart/2008/layout/LinedList"/>
    <dgm:cxn modelId="{52968D11-1535-6E48-8BF2-3EF2DA62D06B}" type="presParOf" srcId="{EF9EF632-859E-9F4B-8E98-51FAC74B9AC9}" destId="{60E192BC-CC74-E348-B489-21A7F956BD3C}" srcOrd="3" destOrd="0" presId="urn:microsoft.com/office/officeart/2008/layout/LinedList"/>
    <dgm:cxn modelId="{C1AF1622-6746-1C4F-813C-FF77F95F1A5B}" type="presParOf" srcId="{302E1770-6E88-4D45-9442-440A03B964D4}" destId="{3A5EDA84-79A7-DD43-84F3-2711B39D0EC0}" srcOrd="2" destOrd="0" presId="urn:microsoft.com/office/officeart/2008/layout/LinedList"/>
    <dgm:cxn modelId="{49AF2368-4F65-144B-A7E2-F82BFA885DCB}" type="presParOf" srcId="{302E1770-6E88-4D45-9442-440A03B964D4}" destId="{AFB26000-EEAE-5240-BC7C-59F2A5DD36BA}" srcOrd="3" destOrd="0" presId="urn:microsoft.com/office/officeart/2008/layout/LinedList"/>
    <dgm:cxn modelId="{0814F93B-649D-514A-9608-18D5DB630E68}" type="presParOf" srcId="{AFB26000-EEAE-5240-BC7C-59F2A5DD36BA}" destId="{3A4115D5-255B-614C-8E3B-FD6DCC33B605}" srcOrd="0" destOrd="0" presId="urn:microsoft.com/office/officeart/2008/layout/LinedList"/>
    <dgm:cxn modelId="{FEA6754E-149D-3C40-81BB-67E99242CC8C}" type="presParOf" srcId="{AFB26000-EEAE-5240-BC7C-59F2A5DD36BA}" destId="{FA4D505B-535A-6D4B-83FF-A715E9ABF259}" srcOrd="1" destOrd="0" presId="urn:microsoft.com/office/officeart/2008/layout/LinedList"/>
    <dgm:cxn modelId="{D7C8C709-64BD-4744-836B-2ADA1D1605E4}" type="presParOf" srcId="{FA4D505B-535A-6D4B-83FF-A715E9ABF259}" destId="{061CA284-BE38-EC44-A864-1C08BE46D236}" srcOrd="0" destOrd="0" presId="urn:microsoft.com/office/officeart/2008/layout/LinedList"/>
    <dgm:cxn modelId="{84921805-1989-9744-ADB1-C7B1F4B0A6EB}" type="presParOf" srcId="{FA4D505B-535A-6D4B-83FF-A715E9ABF259}" destId="{898BCC28-3BA6-6049-8205-AED4E72A53D9}" srcOrd="1" destOrd="0" presId="urn:microsoft.com/office/officeart/2008/layout/LinedList"/>
    <dgm:cxn modelId="{00137F16-1797-C044-ACC0-E27DEDF02A26}" type="presParOf" srcId="{898BCC28-3BA6-6049-8205-AED4E72A53D9}" destId="{17B63A8B-09A2-244C-8F7C-8B1E13125E4F}" srcOrd="0" destOrd="0" presId="urn:microsoft.com/office/officeart/2008/layout/LinedList"/>
    <dgm:cxn modelId="{6B5F63FC-3807-F645-B821-0F68EB94DA3E}" type="presParOf" srcId="{898BCC28-3BA6-6049-8205-AED4E72A53D9}" destId="{A347514E-E081-014C-AB07-CBB8F3552DA4}" srcOrd="1" destOrd="0" presId="urn:microsoft.com/office/officeart/2008/layout/LinedList"/>
    <dgm:cxn modelId="{6E883EF2-5F05-7F4B-A61F-358ED8F4086A}" type="presParOf" srcId="{898BCC28-3BA6-6049-8205-AED4E72A53D9}" destId="{84EE0F42-43EE-8F44-AA49-8988E17355F3}" srcOrd="2" destOrd="0" presId="urn:microsoft.com/office/officeart/2008/layout/LinedList"/>
    <dgm:cxn modelId="{F2636C55-EAD1-0344-A0A6-F0EABBA280ED}" type="presParOf" srcId="{FA4D505B-535A-6D4B-83FF-A715E9ABF259}" destId="{024FC366-92B1-2D4C-BC88-24ECB4C0BCFA}" srcOrd="2" destOrd="0" presId="urn:microsoft.com/office/officeart/2008/layout/LinedList"/>
    <dgm:cxn modelId="{9DA74B2B-526F-684B-A9D0-0E0390B59389}" type="presParOf" srcId="{FA4D505B-535A-6D4B-83FF-A715E9ABF259}" destId="{75C74C14-3CBE-1046-A1FF-23FB19A7257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66B3FC-C543-7D4A-9971-2855CC6033D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2CE22D-61F8-8B46-A679-2C27AAE87EDE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Sources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C075F6-1532-E24A-9D4E-DC46420BAD4E}" type="parTrans" cxnId="{3A6810B4-CA3C-2142-B6C6-27BAACFC92C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260CFD-9E4A-DB42-81E0-72C9DDB02846}" type="sibTrans" cxnId="{3A6810B4-CA3C-2142-B6C6-27BAACFC92C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3A620-820A-C542-A85A-BFB6C8ADA76B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Craigslist (Classifieds) and 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AC6AD3-7CD2-D44B-B7BC-96BC5BB5F5F5}" type="parTrans" cxnId="{ECB095DC-1C2E-3641-91C8-8D36B604F48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0AE7B3-7AF3-814A-BC43-852FD7B310D3}" type="sibTrans" cxnId="{ECB095DC-1C2E-3641-91C8-8D36B604F48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495A55-232E-554F-8119-57E70CE6F180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Amazon (E-commerce)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AD1B2D-D2EE-4F4D-BABA-32C8A76093D5}" type="parTrans" cxnId="{2670F4B7-AFF0-8341-BD7F-B54C6CBB12D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CC98EA-E045-7F4C-AA51-0F65C3DCB033}" type="sibTrans" cxnId="{2670F4B7-AFF0-8341-BD7F-B54C6CBB12D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A40312-0271-5C4E-8332-1E790271A6EA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Technique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FC0344-F144-1A40-85D6-384D71D094EF}" type="parTrans" cxnId="{63C63DF7-214F-004E-8B22-2D762E7A866E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0EC4F-C1E0-1A49-B605-D77CCD61C79B}" type="sibTrans" cxnId="{63C63DF7-214F-004E-8B22-2D762E7A866E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3B52D5-0AC0-F54D-908A-16097ABD47CB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Web Scraping with Selenium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4C6707-8654-F04E-9024-02600049C018}" type="parTrans" cxnId="{D5C8A328-0950-EE48-B715-BDA84C73E0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92B030-D5B0-BC4E-A9E7-BEE328CE6FF3}" type="sibTrans" cxnId="{D5C8A328-0950-EE48-B715-BDA84C73E0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74D876-8DF9-FE4E-A44F-0F07138B45C6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Craigslist Extraction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71361B-3841-A04D-9756-443683E04DEB}" type="parTrans" cxnId="{1D1D0CB8-DEE0-7647-A7BF-D8493E2B2B0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BFC204-D9C4-F34B-BA26-F8B8B778CE56}" type="sibTrans" cxnId="{1D1D0CB8-DEE0-7647-A7BF-D8493E2B2B0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69511B-6482-7045-BD9C-2F61C26D2AD0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848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 Products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B2BD6C-9744-5146-88D8-0D3E717D1D2D}" type="parTrans" cxnId="{3AEC0474-B1B8-074B-AAEE-059BCDAF2F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48FEE5-2FBF-4541-8071-E072D68F77F2}" type="sibTrans" cxnId="{3AEC0474-B1B8-074B-AAEE-059BCDAF2F56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F0E8C3-1F24-6A49-97CB-3DF49E868238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Categories: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3AFEAD-7E10-4649-B19C-BEC33F8343E6}" type="parTrans" cxnId="{D1F7C586-6228-214C-8247-EC9BFB60DC4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7ED2A6-047E-064D-8E38-B260B57633BE}" type="sibTrans" cxnId="{D1F7C586-6228-214C-8247-EC9BFB60DC47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3C6131-25CB-1240-A36A-9115D98359F7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Data Points: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89CF83-7A7E-CC4A-A80C-0B5B145203F5}" type="parTrans" cxnId="{5F760CDE-0E32-BD4E-8930-AFBBAB4B99E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4468D7-29DE-914A-BB4A-E269B3251818}" type="sibTrans" cxnId="{5F760CDE-0E32-BD4E-8930-AFBBAB4B99E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3318F2-7807-EB42-9939-C4DA1566DFD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Geo-Position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(Lat, Long)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492E630-FF6F-A042-8018-FD56FA763148}" type="parTrans" cxnId="{3B2C182B-E028-FD4A-9F5B-64C314357C5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A7659C-C95D-9F42-B4BA-4C303D2DA173}" type="sibTrans" cxnId="{3B2C182B-E028-FD4A-9F5B-64C314357C5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A895D8-A815-1D4A-89B4-651640F3B43F}">
      <dgm:prSet custT="1"/>
      <dgm:spPr/>
      <dgm:t>
        <a:bodyPr/>
        <a:lstStyle/>
        <a:p>
          <a:r>
            <a:rPr lang="en-US" sz="1200" b="1" i="0" baseline="0">
              <a:latin typeface="Calibri" panose="020F0502020204030204" pitchFamily="34" charset="0"/>
              <a:cs typeface="Calibri" panose="020F0502020204030204" pitchFamily="34" charset="0"/>
            </a:rPr>
            <a:t>Amazon Extraction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86EBD2-25F8-964F-92E9-FA2E4D8E7912}" type="parTrans" cxnId="{872E788F-62EC-2442-9DBC-D6EE65586FC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CC3586-94F6-5847-B1AD-42EFD6067708}" type="sibTrans" cxnId="{872E788F-62EC-2442-9DBC-D6EE65586FC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AAF30E-0FD8-F244-93D0-3A220BF29F19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10 Products</a:t>
          </a:r>
        </a:p>
      </dgm:t>
    </dgm:pt>
    <dgm:pt modelId="{F8362453-AEDA-8C42-83AD-3FDD63A687F2}" type="parTrans" cxnId="{1B606936-5773-8A4D-B242-706E02FC3BD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AE454D-C2CB-2745-B4B3-BF14E1B5BD4D}" type="sibTrans" cxnId="{1B606936-5773-8A4D-B242-706E02FC3BDC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749337-6F55-AA47-BC77-A7E2267601A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Data Points: Product Name and Product Description</a:t>
          </a:r>
        </a:p>
      </dgm:t>
    </dgm:pt>
    <dgm:pt modelId="{04439A65-08E2-A34A-8DA5-8CE988247319}" type="parTrans" cxnId="{CE8AA973-E71B-0D40-AC26-E73D6D4DBE8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B8542D-F3E4-0943-9B39-DA9FCB51873C}" type="sibTrans" cxnId="{CE8AA973-E71B-0D40-AC26-E73D6D4DBE8D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B52AB2-722B-F84E-AC61-8C929686E621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Electronics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4D5BA0-0DFD-EA42-B0A2-7D4A91EC66DA}" type="parTrans" cxnId="{810C0B74-0D19-D34B-BF4D-0C2F5F4E9CDA}">
      <dgm:prSet/>
      <dgm:spPr/>
      <dgm:t>
        <a:bodyPr/>
        <a:lstStyle/>
        <a:p>
          <a:endParaRPr lang="en-US" sz="1200"/>
        </a:p>
      </dgm:t>
    </dgm:pt>
    <dgm:pt modelId="{365295E7-4D1F-0842-8E47-089B6590E297}" type="sibTrans" cxnId="{810C0B74-0D19-D34B-BF4D-0C2F5F4E9CDA}">
      <dgm:prSet/>
      <dgm:spPr/>
      <dgm:t>
        <a:bodyPr/>
        <a:lstStyle/>
        <a:p>
          <a:endParaRPr lang="en-US" sz="1200"/>
        </a:p>
      </dgm:t>
    </dgm:pt>
    <dgm:pt modelId="{B2A0313F-31DF-DD41-8BD2-A040FE075855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Appliances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BECFE5-8A7F-0E4B-B662-4C3532DC2F64}" type="parTrans" cxnId="{4BADB72E-4C8C-2E46-80DC-CF3862A5B301}">
      <dgm:prSet/>
      <dgm:spPr/>
      <dgm:t>
        <a:bodyPr/>
        <a:lstStyle/>
        <a:p>
          <a:endParaRPr lang="en-US" sz="1200"/>
        </a:p>
      </dgm:t>
    </dgm:pt>
    <dgm:pt modelId="{06A62FBB-BF40-0E48-BC4C-34E48B70E7A7}" type="sibTrans" cxnId="{4BADB72E-4C8C-2E46-80DC-CF3862A5B301}">
      <dgm:prSet/>
      <dgm:spPr/>
      <dgm:t>
        <a:bodyPr/>
        <a:lstStyle/>
        <a:p>
          <a:endParaRPr lang="en-US" sz="1200"/>
        </a:p>
      </dgm:t>
    </dgm:pt>
    <dgm:pt modelId="{46DA57DA-59F1-D54A-8540-12709F2CC9DC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Furniture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067F15-3249-F942-8E91-3DF11C81C8B4}" type="parTrans" cxnId="{6370E767-955A-B14C-A059-AA4CB39AE240}">
      <dgm:prSet/>
      <dgm:spPr/>
      <dgm:t>
        <a:bodyPr/>
        <a:lstStyle/>
        <a:p>
          <a:endParaRPr lang="en-US" sz="1200"/>
        </a:p>
      </dgm:t>
    </dgm:pt>
    <dgm:pt modelId="{00774B1B-066A-BB4E-BEFD-F5147EF1DC97}" type="sibTrans" cxnId="{6370E767-955A-B14C-A059-AA4CB39AE240}">
      <dgm:prSet/>
      <dgm:spPr/>
      <dgm:t>
        <a:bodyPr/>
        <a:lstStyle/>
        <a:p>
          <a:endParaRPr lang="en-US" sz="1200"/>
        </a:p>
      </dgm:t>
    </dgm:pt>
    <dgm:pt modelId="{22A25087-CC82-1446-AD08-B2D3A6FFB633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Product Name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36A970-52B8-AE4B-8407-EABE6EDB65F1}" type="parTrans" cxnId="{6BFBD2FC-CD8C-A54A-8B48-CE4E80EFCE19}">
      <dgm:prSet/>
      <dgm:spPr/>
      <dgm:t>
        <a:bodyPr/>
        <a:lstStyle/>
        <a:p>
          <a:endParaRPr lang="en-US" sz="1200"/>
        </a:p>
      </dgm:t>
    </dgm:pt>
    <dgm:pt modelId="{1657074F-778D-1D42-A369-8DF0832B2956}" type="sibTrans" cxnId="{6BFBD2FC-CD8C-A54A-8B48-CE4E80EFCE19}">
      <dgm:prSet/>
      <dgm:spPr/>
      <dgm:t>
        <a:bodyPr/>
        <a:lstStyle/>
        <a:p>
          <a:endParaRPr lang="en-US" sz="1200"/>
        </a:p>
      </dgm:t>
    </dgm:pt>
    <dgm:pt modelId="{9B26CC49-63CA-304A-8FCD-B91916B8CCEA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Category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77B045-4E71-E346-B167-BD31CB40F049}" type="parTrans" cxnId="{130CA06C-B3C4-2241-B382-7668365144C3}">
      <dgm:prSet/>
      <dgm:spPr/>
      <dgm:t>
        <a:bodyPr/>
        <a:lstStyle/>
        <a:p>
          <a:endParaRPr lang="en-US" sz="1200"/>
        </a:p>
      </dgm:t>
    </dgm:pt>
    <dgm:pt modelId="{24B72D96-94A0-354F-8956-7A9AE133C89C}" type="sibTrans" cxnId="{130CA06C-B3C4-2241-B382-7668365144C3}">
      <dgm:prSet/>
      <dgm:spPr/>
      <dgm:t>
        <a:bodyPr/>
        <a:lstStyle/>
        <a:p>
          <a:endParaRPr lang="en-US" sz="1200"/>
        </a:p>
      </dgm:t>
    </dgm:pt>
    <dgm:pt modelId="{0EA8280E-47E5-3C44-95A2-6BAAEFA47BD2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Product Description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3E5002-81A4-CA42-BDA3-80C6F21BB93A}" type="parTrans" cxnId="{BCA5DAC5-8CD5-7E4A-A4BA-26F4A892235B}">
      <dgm:prSet/>
      <dgm:spPr/>
      <dgm:t>
        <a:bodyPr/>
        <a:lstStyle/>
        <a:p>
          <a:endParaRPr lang="en-US" sz="1200"/>
        </a:p>
      </dgm:t>
    </dgm:pt>
    <dgm:pt modelId="{8B641B59-3A3B-C240-8E61-1806018188AC}" type="sibTrans" cxnId="{BCA5DAC5-8CD5-7E4A-A4BA-26F4A892235B}">
      <dgm:prSet/>
      <dgm:spPr/>
      <dgm:t>
        <a:bodyPr/>
        <a:lstStyle/>
        <a:p>
          <a:endParaRPr lang="en-US" sz="1200"/>
        </a:p>
      </dgm:t>
    </dgm:pt>
    <dgm:pt modelId="{7353BA17-B4AB-8346-9100-C2EE64CF635C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9F4E9-3C6D-5649-83E1-70DEB850F8A9}" type="parTrans" cxnId="{EB402E41-9C14-5D47-BDED-05ED8FB666D5}">
      <dgm:prSet/>
      <dgm:spPr/>
      <dgm:t>
        <a:bodyPr/>
        <a:lstStyle/>
        <a:p>
          <a:endParaRPr lang="en-US" sz="1200"/>
        </a:p>
      </dgm:t>
    </dgm:pt>
    <dgm:pt modelId="{633DC6CB-7B02-4446-A260-93B72410EA8E}" type="sibTrans" cxnId="{EB402E41-9C14-5D47-BDED-05ED8FB666D5}">
      <dgm:prSet/>
      <dgm:spPr/>
      <dgm:t>
        <a:bodyPr/>
        <a:lstStyle/>
        <a:p>
          <a:endParaRPr lang="en-US" sz="1200"/>
        </a:p>
      </dgm:t>
    </dgm:pt>
    <dgm:pt modelId="{FD12D0B9-7FDC-A94A-8DFD-F3CA5ED6A26F}">
      <dgm:prSet custT="1"/>
      <dgm:spPr/>
      <dgm:t>
        <a:bodyPr/>
        <a:lstStyle/>
        <a:p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Posted </a:t>
          </a:r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Date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C7EAD4-A670-BD49-9F92-2609A16141B3}" type="parTrans" cxnId="{E1BA024B-A136-674A-A6DE-0463C1BFC919}">
      <dgm:prSet/>
      <dgm:spPr/>
      <dgm:t>
        <a:bodyPr/>
        <a:lstStyle/>
        <a:p>
          <a:endParaRPr lang="en-US" sz="1200"/>
        </a:p>
      </dgm:t>
    </dgm:pt>
    <dgm:pt modelId="{DD5FA1AF-7A9B-8C40-B8C8-DE9BE2A1402A}" type="sibTrans" cxnId="{E1BA024B-A136-674A-A6DE-0463C1BFC919}">
      <dgm:prSet/>
      <dgm:spPr/>
      <dgm:t>
        <a:bodyPr/>
        <a:lstStyle/>
        <a:p>
          <a:endParaRPr lang="en-US" sz="1200"/>
        </a:p>
      </dgm:t>
    </dgm:pt>
    <dgm:pt modelId="{95D274E8-24B9-7D40-9586-34B65DD79EB3}">
      <dgm:prSet custT="1"/>
      <dgm:spPr/>
      <dgm:t>
        <a:bodyPr/>
        <a:lstStyle/>
        <a:p>
          <a:r>
            <a:rPr lang="en-US" sz="1200" b="0" i="0" baseline="0">
              <a:latin typeface="Calibri" panose="020F0502020204030204" pitchFamily="34" charset="0"/>
              <a:cs typeface="Calibri" panose="020F0502020204030204" pitchFamily="34" charset="0"/>
            </a:rPr>
            <a:t>Post ID</a:t>
          </a:r>
          <a:r>
            <a:rPr lang="en-US" sz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6E9B8139-BF53-FB4A-9D20-7327C273C377}" type="parTrans" cxnId="{2EB036DF-29A0-9248-9328-A6EFE646B0F4}">
      <dgm:prSet/>
      <dgm:spPr/>
      <dgm:t>
        <a:bodyPr/>
        <a:lstStyle/>
        <a:p>
          <a:endParaRPr lang="en-US" sz="1200"/>
        </a:p>
      </dgm:t>
    </dgm:pt>
    <dgm:pt modelId="{03438EB7-8ECD-6949-9E80-9DF21EF7EDB9}" type="sibTrans" cxnId="{2EB036DF-29A0-9248-9328-A6EFE646B0F4}">
      <dgm:prSet/>
      <dgm:spPr/>
      <dgm:t>
        <a:bodyPr/>
        <a:lstStyle/>
        <a:p>
          <a:endParaRPr lang="en-US" sz="1200"/>
        </a:p>
      </dgm:t>
    </dgm:pt>
    <dgm:pt modelId="{5DC2D3DA-6BD1-B14B-A855-36BEF8F58621}" type="pres">
      <dgm:prSet presAssocID="{C166B3FC-C543-7D4A-9971-2855CC6033D7}" presName="Name0" presStyleCnt="0">
        <dgm:presLayoutVars>
          <dgm:dir/>
          <dgm:animLvl val="lvl"/>
          <dgm:resizeHandles val="exact"/>
        </dgm:presLayoutVars>
      </dgm:prSet>
      <dgm:spPr/>
    </dgm:pt>
    <dgm:pt modelId="{2CA3E8FC-242D-8B40-B9F5-5CF15B2FD6A7}" type="pres">
      <dgm:prSet presAssocID="{062CE22D-61F8-8B46-A679-2C27AAE87EDE}" presName="composite" presStyleCnt="0"/>
      <dgm:spPr/>
    </dgm:pt>
    <dgm:pt modelId="{52367162-4A5B-3245-B77C-83250C42C3B9}" type="pres">
      <dgm:prSet presAssocID="{062CE22D-61F8-8B46-A679-2C27AAE87ED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F5F6FA2-95DD-C44C-B739-DF24DB51D100}" type="pres">
      <dgm:prSet presAssocID="{062CE22D-61F8-8B46-A679-2C27AAE87EDE}" presName="desTx" presStyleLbl="alignAccFollowNode1" presStyleIdx="0" presStyleCnt="4">
        <dgm:presLayoutVars>
          <dgm:bulletEnabled val="1"/>
        </dgm:presLayoutVars>
      </dgm:prSet>
      <dgm:spPr/>
    </dgm:pt>
    <dgm:pt modelId="{1A86D076-6535-094C-A859-EF9BD8D60E1A}" type="pres">
      <dgm:prSet presAssocID="{37260CFD-9E4A-DB42-81E0-72C9DDB02846}" presName="space" presStyleCnt="0"/>
      <dgm:spPr/>
    </dgm:pt>
    <dgm:pt modelId="{626AD5CC-8F50-5840-BB6C-6E597D14B394}" type="pres">
      <dgm:prSet presAssocID="{7BA40312-0271-5C4E-8332-1E790271A6EA}" presName="composite" presStyleCnt="0"/>
      <dgm:spPr/>
    </dgm:pt>
    <dgm:pt modelId="{76198C86-AA21-C048-867C-06507DD2B30F}" type="pres">
      <dgm:prSet presAssocID="{7BA40312-0271-5C4E-8332-1E790271A6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60EB451-91A1-DA44-8934-C99A166D2FA7}" type="pres">
      <dgm:prSet presAssocID="{7BA40312-0271-5C4E-8332-1E790271A6EA}" presName="desTx" presStyleLbl="alignAccFollowNode1" presStyleIdx="1" presStyleCnt="4">
        <dgm:presLayoutVars>
          <dgm:bulletEnabled val="1"/>
        </dgm:presLayoutVars>
      </dgm:prSet>
      <dgm:spPr/>
    </dgm:pt>
    <dgm:pt modelId="{E7271745-BB9F-FB41-A250-C34E25DC9D64}" type="pres">
      <dgm:prSet presAssocID="{6000EC4F-C1E0-1A49-B605-D77CCD61C79B}" presName="space" presStyleCnt="0"/>
      <dgm:spPr/>
    </dgm:pt>
    <dgm:pt modelId="{00909187-500E-9448-AEC9-0798A6503BF8}" type="pres">
      <dgm:prSet presAssocID="{9974D876-8DF9-FE4E-A44F-0F07138B45C6}" presName="composite" presStyleCnt="0"/>
      <dgm:spPr/>
    </dgm:pt>
    <dgm:pt modelId="{92209390-F8E3-934B-BE02-82F009840B7F}" type="pres">
      <dgm:prSet presAssocID="{9974D876-8DF9-FE4E-A44F-0F07138B45C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3AD9309-6D09-D146-B339-40D0DE7F0C0F}" type="pres">
      <dgm:prSet presAssocID="{9974D876-8DF9-FE4E-A44F-0F07138B45C6}" presName="desTx" presStyleLbl="alignAccFollowNode1" presStyleIdx="2" presStyleCnt="4">
        <dgm:presLayoutVars>
          <dgm:bulletEnabled val="1"/>
        </dgm:presLayoutVars>
      </dgm:prSet>
      <dgm:spPr/>
    </dgm:pt>
    <dgm:pt modelId="{5DDF5412-3761-5645-BF1C-A160313E7AE1}" type="pres">
      <dgm:prSet presAssocID="{A9BFC204-D9C4-F34B-BA26-F8B8B778CE56}" presName="space" presStyleCnt="0"/>
      <dgm:spPr/>
    </dgm:pt>
    <dgm:pt modelId="{FC6CBF30-D4A0-3F4F-BC4D-C133EE891F8F}" type="pres">
      <dgm:prSet presAssocID="{87A895D8-A815-1D4A-89B4-651640F3B43F}" presName="composite" presStyleCnt="0"/>
      <dgm:spPr/>
    </dgm:pt>
    <dgm:pt modelId="{7A2A71D9-9E74-4B4C-8D76-7106512603A5}" type="pres">
      <dgm:prSet presAssocID="{87A895D8-A815-1D4A-89B4-651640F3B43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A99B5FD-BBB9-624F-8FDD-7B7E90945939}" type="pres">
      <dgm:prSet presAssocID="{87A895D8-A815-1D4A-89B4-651640F3B43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2932210-7921-6645-9919-A36463875B29}" type="presOf" srcId="{CDB52AB2-722B-F84E-AC61-8C929686E621}" destId="{33AD9309-6D09-D146-B339-40D0DE7F0C0F}" srcOrd="0" destOrd="2" presId="urn:microsoft.com/office/officeart/2005/8/layout/hList1"/>
    <dgm:cxn modelId="{8C90861E-9E6B-E446-BF3D-A27D7E9EF5E5}" type="presOf" srcId="{87A895D8-A815-1D4A-89B4-651640F3B43F}" destId="{7A2A71D9-9E74-4B4C-8D76-7106512603A5}" srcOrd="0" destOrd="0" presId="urn:microsoft.com/office/officeart/2005/8/layout/hList1"/>
    <dgm:cxn modelId="{99EE481F-828A-A44F-B6F0-B72F8BD885B0}" type="presOf" srcId="{46DA57DA-59F1-D54A-8540-12709F2CC9DC}" destId="{33AD9309-6D09-D146-B339-40D0DE7F0C0F}" srcOrd="0" destOrd="4" presId="urn:microsoft.com/office/officeart/2005/8/layout/hList1"/>
    <dgm:cxn modelId="{D5C8A328-0950-EE48-B715-BDA84C73E056}" srcId="{7BA40312-0271-5C4E-8332-1E790271A6EA}" destId="{873B52D5-0AC0-F54D-908A-16097ABD47CB}" srcOrd="0" destOrd="0" parTransId="{D74C6707-8654-F04E-9024-02600049C018}" sibTransId="{F992B030-D5B0-BC4E-A9E7-BEE328CE6FF3}"/>
    <dgm:cxn modelId="{3B2C182B-E028-FD4A-9F5B-64C314357C5D}" srcId="{643C6131-25CB-1240-A36A-9115D98359F7}" destId="{BE3318F2-7807-EB42-9939-C4DA1566DFDF}" srcOrd="4" destOrd="0" parTransId="{7492E630-FF6F-A042-8018-FD56FA763148}" sibTransId="{D5A7659C-C95D-9F42-B4BA-4C303D2DA173}"/>
    <dgm:cxn modelId="{4E7FC62B-ED9D-DE4C-8900-245C4A4AC130}" type="presOf" srcId="{F169511B-6482-7045-BD9C-2F61C26D2AD0}" destId="{33AD9309-6D09-D146-B339-40D0DE7F0C0F}" srcOrd="0" destOrd="0" presId="urn:microsoft.com/office/officeart/2005/8/layout/hList1"/>
    <dgm:cxn modelId="{4BADB72E-4C8C-2E46-80DC-CF3862A5B301}" srcId="{BDF0E8C3-1F24-6A49-97CB-3DF49E868238}" destId="{B2A0313F-31DF-DD41-8BD2-A040FE075855}" srcOrd="1" destOrd="0" parTransId="{5DBECFE5-8A7F-0E4B-B662-4C3532DC2F64}" sibTransId="{06A62FBB-BF40-0E48-BC4C-34E48B70E7A7}"/>
    <dgm:cxn modelId="{D2D81D31-27E9-4F41-9DA9-8F61AD0A0022}" type="presOf" srcId="{FD12D0B9-7FDC-A94A-8DFD-F3CA5ED6A26F}" destId="{33AD9309-6D09-D146-B339-40D0DE7F0C0F}" srcOrd="0" destOrd="11" presId="urn:microsoft.com/office/officeart/2005/8/layout/hList1"/>
    <dgm:cxn modelId="{CEB44932-38EB-9344-823F-731D2DF983A4}" type="presOf" srcId="{C166B3FC-C543-7D4A-9971-2855CC6033D7}" destId="{5DC2D3DA-6BD1-B14B-A855-36BEF8F58621}" srcOrd="0" destOrd="0" presId="urn:microsoft.com/office/officeart/2005/8/layout/hList1"/>
    <dgm:cxn modelId="{1B606936-5773-8A4D-B242-706E02FC3BDC}" srcId="{87A895D8-A815-1D4A-89B4-651640F3B43F}" destId="{5BAAF30E-0FD8-F244-93D0-3A220BF29F19}" srcOrd="0" destOrd="0" parTransId="{F8362453-AEDA-8C42-83AD-3FDD63A687F2}" sibTransId="{57AE454D-C2CB-2745-B4B3-BF14E1B5BD4D}"/>
    <dgm:cxn modelId="{E2431A40-C2A1-D442-A74B-FB928B2F9119}" type="presOf" srcId="{F7495A55-232E-554F-8119-57E70CE6F180}" destId="{6F5F6FA2-95DD-C44C-B739-DF24DB51D100}" srcOrd="0" destOrd="1" presId="urn:microsoft.com/office/officeart/2005/8/layout/hList1"/>
    <dgm:cxn modelId="{EB402E41-9C14-5D47-BDED-05ED8FB666D5}" srcId="{643C6131-25CB-1240-A36A-9115D98359F7}" destId="{7353BA17-B4AB-8346-9100-C2EE64CF635C}" srcOrd="3" destOrd="0" parTransId="{B989F4E9-3C6D-5649-83E1-70DEB850F8A9}" sibTransId="{633DC6CB-7B02-4446-A260-93B72410EA8E}"/>
    <dgm:cxn modelId="{9D6C3345-F926-944E-A403-171450A64230}" type="presOf" srcId="{BDF0E8C3-1F24-6A49-97CB-3DF49E868238}" destId="{33AD9309-6D09-D146-B339-40D0DE7F0C0F}" srcOrd="0" destOrd="1" presId="urn:microsoft.com/office/officeart/2005/8/layout/hList1"/>
    <dgm:cxn modelId="{E1BA024B-A136-674A-A6DE-0463C1BFC919}" srcId="{643C6131-25CB-1240-A36A-9115D98359F7}" destId="{FD12D0B9-7FDC-A94A-8DFD-F3CA5ED6A26F}" srcOrd="5" destOrd="0" parTransId="{9DC7EAD4-A670-BD49-9F92-2609A16141B3}" sibTransId="{DD5FA1AF-7A9B-8C40-B8C8-DE9BE2A1402A}"/>
    <dgm:cxn modelId="{42C8A95F-41D0-D34B-8174-7E62AB55B126}" type="presOf" srcId="{7353BA17-B4AB-8346-9100-C2EE64CF635C}" destId="{33AD9309-6D09-D146-B339-40D0DE7F0C0F}" srcOrd="0" destOrd="9" presId="urn:microsoft.com/office/officeart/2005/8/layout/hList1"/>
    <dgm:cxn modelId="{102C9F65-B5BB-4243-BA2E-BFAC70629F6C}" type="presOf" srcId="{9B26CC49-63CA-304A-8FCD-B91916B8CCEA}" destId="{33AD9309-6D09-D146-B339-40D0DE7F0C0F}" srcOrd="0" destOrd="7" presId="urn:microsoft.com/office/officeart/2005/8/layout/hList1"/>
    <dgm:cxn modelId="{6370E767-955A-B14C-A059-AA4CB39AE240}" srcId="{BDF0E8C3-1F24-6A49-97CB-3DF49E868238}" destId="{46DA57DA-59F1-D54A-8540-12709F2CC9DC}" srcOrd="2" destOrd="0" parTransId="{26067F15-3249-F942-8E91-3DF11C81C8B4}" sibTransId="{00774B1B-066A-BB4E-BEFD-F5147EF1DC97}"/>
    <dgm:cxn modelId="{130CA06C-B3C4-2241-B382-7668365144C3}" srcId="{643C6131-25CB-1240-A36A-9115D98359F7}" destId="{9B26CC49-63CA-304A-8FCD-B91916B8CCEA}" srcOrd="1" destOrd="0" parTransId="{3A77B045-4E71-E346-B167-BD31CB40F049}" sibTransId="{24B72D96-94A0-354F-8956-7A9AE133C89C}"/>
    <dgm:cxn modelId="{B28C2171-14CE-3448-8510-A70458544B79}" type="presOf" srcId="{22A25087-CC82-1446-AD08-B2D3A6FFB633}" destId="{33AD9309-6D09-D146-B339-40D0DE7F0C0F}" srcOrd="0" destOrd="6" presId="urn:microsoft.com/office/officeart/2005/8/layout/hList1"/>
    <dgm:cxn modelId="{CE8AA973-E71B-0D40-AC26-E73D6D4DBE8D}" srcId="{87A895D8-A815-1D4A-89B4-651640F3B43F}" destId="{41749337-6F55-AA47-BC77-A7E2267601AF}" srcOrd="1" destOrd="0" parTransId="{04439A65-08E2-A34A-8DA5-8CE988247319}" sibTransId="{33B8542D-F3E4-0943-9B39-DA9FCB51873C}"/>
    <dgm:cxn modelId="{3AEC0474-B1B8-074B-AAEE-059BCDAF2F56}" srcId="{9974D876-8DF9-FE4E-A44F-0F07138B45C6}" destId="{F169511B-6482-7045-BD9C-2F61C26D2AD0}" srcOrd="0" destOrd="0" parTransId="{60B2BD6C-9744-5146-88D8-0D3E717D1D2D}" sibTransId="{CB48FEE5-2FBF-4541-8071-E072D68F77F2}"/>
    <dgm:cxn modelId="{810C0B74-0D19-D34B-BF4D-0C2F5F4E9CDA}" srcId="{BDF0E8C3-1F24-6A49-97CB-3DF49E868238}" destId="{CDB52AB2-722B-F84E-AC61-8C929686E621}" srcOrd="0" destOrd="0" parTransId="{E14D5BA0-0DFD-EA42-B0A2-7D4A91EC66DA}" sibTransId="{365295E7-4D1F-0842-8E47-089B6590E297}"/>
    <dgm:cxn modelId="{D1F7C586-6228-214C-8247-EC9BFB60DC47}" srcId="{9974D876-8DF9-FE4E-A44F-0F07138B45C6}" destId="{BDF0E8C3-1F24-6A49-97CB-3DF49E868238}" srcOrd="1" destOrd="0" parTransId="{013AFEAD-7E10-4649-B19C-BEC33F8343E6}" sibTransId="{0D7ED2A6-047E-064D-8E38-B260B57633BE}"/>
    <dgm:cxn modelId="{872E788F-62EC-2442-9DBC-D6EE65586FC9}" srcId="{C166B3FC-C543-7D4A-9971-2855CC6033D7}" destId="{87A895D8-A815-1D4A-89B4-651640F3B43F}" srcOrd="3" destOrd="0" parTransId="{6986EBD2-25F8-964F-92E9-FA2E4D8E7912}" sibTransId="{CDCC3586-94F6-5847-B1AD-42EFD6067708}"/>
    <dgm:cxn modelId="{ACE9B69B-FEC2-6E48-A723-E3DA68562837}" type="presOf" srcId="{5BAAF30E-0FD8-F244-93D0-3A220BF29F19}" destId="{5A99B5FD-BBB9-624F-8FDD-7B7E90945939}" srcOrd="0" destOrd="0" presId="urn:microsoft.com/office/officeart/2005/8/layout/hList1"/>
    <dgm:cxn modelId="{DF6EB29D-57F3-754F-9DEA-C4CE254E6BEA}" type="presOf" srcId="{B2A0313F-31DF-DD41-8BD2-A040FE075855}" destId="{33AD9309-6D09-D146-B339-40D0DE7F0C0F}" srcOrd="0" destOrd="3" presId="urn:microsoft.com/office/officeart/2005/8/layout/hList1"/>
    <dgm:cxn modelId="{D82CAAA1-4B73-9041-8E98-EB0F97CBCBCF}" type="presOf" srcId="{0EA8280E-47E5-3C44-95A2-6BAAEFA47BD2}" destId="{33AD9309-6D09-D146-B339-40D0DE7F0C0F}" srcOrd="0" destOrd="8" presId="urn:microsoft.com/office/officeart/2005/8/layout/hList1"/>
    <dgm:cxn modelId="{05F829A4-7D7F-5D44-9BBB-82E251785C50}" type="presOf" srcId="{062CE22D-61F8-8B46-A679-2C27AAE87EDE}" destId="{52367162-4A5B-3245-B77C-83250C42C3B9}" srcOrd="0" destOrd="0" presId="urn:microsoft.com/office/officeart/2005/8/layout/hList1"/>
    <dgm:cxn modelId="{535A1FA6-0864-A448-B061-7C2F205B92BF}" type="presOf" srcId="{41749337-6F55-AA47-BC77-A7E2267601AF}" destId="{5A99B5FD-BBB9-624F-8FDD-7B7E90945939}" srcOrd="0" destOrd="1" presId="urn:microsoft.com/office/officeart/2005/8/layout/hList1"/>
    <dgm:cxn modelId="{3A6810B4-CA3C-2142-B6C6-27BAACFC92C6}" srcId="{C166B3FC-C543-7D4A-9971-2855CC6033D7}" destId="{062CE22D-61F8-8B46-A679-2C27AAE87EDE}" srcOrd="0" destOrd="0" parTransId="{FFC075F6-1532-E24A-9D4E-DC46420BAD4E}" sibTransId="{37260CFD-9E4A-DB42-81E0-72C9DDB02846}"/>
    <dgm:cxn modelId="{2670F4B7-AFF0-8341-BD7F-B54C6CBB12D4}" srcId="{062CE22D-61F8-8B46-A679-2C27AAE87EDE}" destId="{F7495A55-232E-554F-8119-57E70CE6F180}" srcOrd="1" destOrd="0" parTransId="{6BAD1B2D-D2EE-4F4D-BABA-32C8A76093D5}" sibTransId="{23CC98EA-E045-7F4C-AA51-0F65C3DCB033}"/>
    <dgm:cxn modelId="{1D1D0CB8-DEE0-7647-A7BF-D8493E2B2B06}" srcId="{C166B3FC-C543-7D4A-9971-2855CC6033D7}" destId="{9974D876-8DF9-FE4E-A44F-0F07138B45C6}" srcOrd="2" destOrd="0" parTransId="{C271361B-3841-A04D-9756-443683E04DEB}" sibTransId="{A9BFC204-D9C4-F34B-BA26-F8B8B778CE56}"/>
    <dgm:cxn modelId="{BCA5DAC5-8CD5-7E4A-A4BA-26F4A892235B}" srcId="{643C6131-25CB-1240-A36A-9115D98359F7}" destId="{0EA8280E-47E5-3C44-95A2-6BAAEFA47BD2}" srcOrd="2" destOrd="0" parTransId="{083E5002-81A4-CA42-BDA3-80C6F21BB93A}" sibTransId="{8B641B59-3A3B-C240-8E61-1806018188AC}"/>
    <dgm:cxn modelId="{89F431D0-D579-E84A-983C-585CE995506D}" type="presOf" srcId="{873B52D5-0AC0-F54D-908A-16097ABD47CB}" destId="{360EB451-91A1-DA44-8934-C99A166D2FA7}" srcOrd="0" destOrd="0" presId="urn:microsoft.com/office/officeart/2005/8/layout/hList1"/>
    <dgm:cxn modelId="{2F8EC7D0-C716-E747-99A5-9411D1E00D8E}" type="presOf" srcId="{89C3A620-820A-C542-A85A-BFB6C8ADA76B}" destId="{6F5F6FA2-95DD-C44C-B739-DF24DB51D100}" srcOrd="0" destOrd="0" presId="urn:microsoft.com/office/officeart/2005/8/layout/hList1"/>
    <dgm:cxn modelId="{2F1E7CD9-01F4-6A44-84E6-1A3CAFDACACD}" type="presOf" srcId="{7BA40312-0271-5C4E-8332-1E790271A6EA}" destId="{76198C86-AA21-C048-867C-06507DD2B30F}" srcOrd="0" destOrd="0" presId="urn:microsoft.com/office/officeart/2005/8/layout/hList1"/>
    <dgm:cxn modelId="{ECB095DC-1C2E-3641-91C8-8D36B604F48F}" srcId="{062CE22D-61F8-8B46-A679-2C27AAE87EDE}" destId="{89C3A620-820A-C542-A85A-BFB6C8ADA76B}" srcOrd="0" destOrd="0" parTransId="{8FAC6AD3-7CD2-D44B-B7BC-96BC5BB5F5F5}" sibTransId="{500AE7B3-7AF3-814A-BC43-852FD7B310D3}"/>
    <dgm:cxn modelId="{5F760CDE-0E32-BD4E-8930-AFBBAB4B99E4}" srcId="{9974D876-8DF9-FE4E-A44F-0F07138B45C6}" destId="{643C6131-25CB-1240-A36A-9115D98359F7}" srcOrd="2" destOrd="0" parTransId="{7B89CF83-7A7E-CC4A-A80C-0B5B145203F5}" sibTransId="{394468D7-29DE-914A-BB4A-E269B3251818}"/>
    <dgm:cxn modelId="{67EA06DF-69A6-4246-9B49-BC38DF81B655}" type="presOf" srcId="{643C6131-25CB-1240-A36A-9115D98359F7}" destId="{33AD9309-6D09-D146-B339-40D0DE7F0C0F}" srcOrd="0" destOrd="5" presId="urn:microsoft.com/office/officeart/2005/8/layout/hList1"/>
    <dgm:cxn modelId="{2EB036DF-29A0-9248-9328-A6EFE646B0F4}" srcId="{643C6131-25CB-1240-A36A-9115D98359F7}" destId="{95D274E8-24B9-7D40-9586-34B65DD79EB3}" srcOrd="6" destOrd="0" parTransId="{6E9B8139-BF53-FB4A-9D20-7327C273C377}" sibTransId="{03438EB7-8ECD-6949-9E80-9DF21EF7EDB9}"/>
    <dgm:cxn modelId="{DDC77EEC-D713-9B44-BC52-01B2726A0197}" type="presOf" srcId="{95D274E8-24B9-7D40-9586-34B65DD79EB3}" destId="{33AD9309-6D09-D146-B339-40D0DE7F0C0F}" srcOrd="0" destOrd="12" presId="urn:microsoft.com/office/officeart/2005/8/layout/hList1"/>
    <dgm:cxn modelId="{63C63DF7-214F-004E-8B22-2D762E7A866E}" srcId="{C166B3FC-C543-7D4A-9971-2855CC6033D7}" destId="{7BA40312-0271-5C4E-8332-1E790271A6EA}" srcOrd="1" destOrd="0" parTransId="{80FC0344-F144-1A40-85D6-384D71D094EF}" sibTransId="{6000EC4F-C1E0-1A49-B605-D77CCD61C79B}"/>
    <dgm:cxn modelId="{E6AA7FFA-D366-1843-A0D4-D7A55AA76B83}" type="presOf" srcId="{BE3318F2-7807-EB42-9939-C4DA1566DFDF}" destId="{33AD9309-6D09-D146-B339-40D0DE7F0C0F}" srcOrd="0" destOrd="10" presId="urn:microsoft.com/office/officeart/2005/8/layout/hList1"/>
    <dgm:cxn modelId="{6BFBD2FC-CD8C-A54A-8B48-CE4E80EFCE19}" srcId="{643C6131-25CB-1240-A36A-9115D98359F7}" destId="{22A25087-CC82-1446-AD08-B2D3A6FFB633}" srcOrd="0" destOrd="0" parTransId="{E336A970-52B8-AE4B-8407-EABE6EDB65F1}" sibTransId="{1657074F-778D-1D42-A369-8DF0832B2956}"/>
    <dgm:cxn modelId="{338DCBFF-4D32-D944-929D-179A38ECD4E4}" type="presOf" srcId="{9974D876-8DF9-FE4E-A44F-0F07138B45C6}" destId="{92209390-F8E3-934B-BE02-82F009840B7F}" srcOrd="0" destOrd="0" presId="urn:microsoft.com/office/officeart/2005/8/layout/hList1"/>
    <dgm:cxn modelId="{F74289C4-C2BB-4A42-815A-6EDAD58110FD}" type="presParOf" srcId="{5DC2D3DA-6BD1-B14B-A855-36BEF8F58621}" destId="{2CA3E8FC-242D-8B40-B9F5-5CF15B2FD6A7}" srcOrd="0" destOrd="0" presId="urn:microsoft.com/office/officeart/2005/8/layout/hList1"/>
    <dgm:cxn modelId="{80EF46BD-0622-9541-8121-8D6C52EFF33D}" type="presParOf" srcId="{2CA3E8FC-242D-8B40-B9F5-5CF15B2FD6A7}" destId="{52367162-4A5B-3245-B77C-83250C42C3B9}" srcOrd="0" destOrd="0" presId="urn:microsoft.com/office/officeart/2005/8/layout/hList1"/>
    <dgm:cxn modelId="{B4E3FBA3-B2A4-7C43-8192-8CEC6A979410}" type="presParOf" srcId="{2CA3E8FC-242D-8B40-B9F5-5CF15B2FD6A7}" destId="{6F5F6FA2-95DD-C44C-B739-DF24DB51D100}" srcOrd="1" destOrd="0" presId="urn:microsoft.com/office/officeart/2005/8/layout/hList1"/>
    <dgm:cxn modelId="{62DDE8AD-B383-C54E-AD3E-EE298F6E66C3}" type="presParOf" srcId="{5DC2D3DA-6BD1-B14B-A855-36BEF8F58621}" destId="{1A86D076-6535-094C-A859-EF9BD8D60E1A}" srcOrd="1" destOrd="0" presId="urn:microsoft.com/office/officeart/2005/8/layout/hList1"/>
    <dgm:cxn modelId="{AAA00902-53A4-444B-BAAA-FA2145270672}" type="presParOf" srcId="{5DC2D3DA-6BD1-B14B-A855-36BEF8F58621}" destId="{626AD5CC-8F50-5840-BB6C-6E597D14B394}" srcOrd="2" destOrd="0" presId="urn:microsoft.com/office/officeart/2005/8/layout/hList1"/>
    <dgm:cxn modelId="{ADA98727-9E06-204E-8853-7544891470D2}" type="presParOf" srcId="{626AD5CC-8F50-5840-BB6C-6E597D14B394}" destId="{76198C86-AA21-C048-867C-06507DD2B30F}" srcOrd="0" destOrd="0" presId="urn:microsoft.com/office/officeart/2005/8/layout/hList1"/>
    <dgm:cxn modelId="{F4A22CCF-37AD-A54E-BA5A-1B80F816E6B6}" type="presParOf" srcId="{626AD5CC-8F50-5840-BB6C-6E597D14B394}" destId="{360EB451-91A1-DA44-8934-C99A166D2FA7}" srcOrd="1" destOrd="0" presId="urn:microsoft.com/office/officeart/2005/8/layout/hList1"/>
    <dgm:cxn modelId="{B6443927-4982-AD40-AE05-6ECEA15350C0}" type="presParOf" srcId="{5DC2D3DA-6BD1-B14B-A855-36BEF8F58621}" destId="{E7271745-BB9F-FB41-A250-C34E25DC9D64}" srcOrd="3" destOrd="0" presId="urn:microsoft.com/office/officeart/2005/8/layout/hList1"/>
    <dgm:cxn modelId="{28A0431B-C6C1-2B48-9568-67EE6737863E}" type="presParOf" srcId="{5DC2D3DA-6BD1-B14B-A855-36BEF8F58621}" destId="{00909187-500E-9448-AEC9-0798A6503BF8}" srcOrd="4" destOrd="0" presId="urn:microsoft.com/office/officeart/2005/8/layout/hList1"/>
    <dgm:cxn modelId="{7DD8CD38-C2F1-0448-8E7C-6831390CF5BD}" type="presParOf" srcId="{00909187-500E-9448-AEC9-0798A6503BF8}" destId="{92209390-F8E3-934B-BE02-82F009840B7F}" srcOrd="0" destOrd="0" presId="urn:microsoft.com/office/officeart/2005/8/layout/hList1"/>
    <dgm:cxn modelId="{8EED44C1-7527-1042-B947-942403E39A43}" type="presParOf" srcId="{00909187-500E-9448-AEC9-0798A6503BF8}" destId="{33AD9309-6D09-D146-B339-40D0DE7F0C0F}" srcOrd="1" destOrd="0" presId="urn:microsoft.com/office/officeart/2005/8/layout/hList1"/>
    <dgm:cxn modelId="{7B91C947-EB8A-A64B-A84D-7C1A043B2721}" type="presParOf" srcId="{5DC2D3DA-6BD1-B14B-A855-36BEF8F58621}" destId="{5DDF5412-3761-5645-BF1C-A160313E7AE1}" srcOrd="5" destOrd="0" presId="urn:microsoft.com/office/officeart/2005/8/layout/hList1"/>
    <dgm:cxn modelId="{2DF2415F-AB7C-274A-8402-6FD471F6D0EA}" type="presParOf" srcId="{5DC2D3DA-6BD1-B14B-A855-36BEF8F58621}" destId="{FC6CBF30-D4A0-3F4F-BC4D-C133EE891F8F}" srcOrd="6" destOrd="0" presId="urn:microsoft.com/office/officeart/2005/8/layout/hList1"/>
    <dgm:cxn modelId="{C09CD2D0-B99B-4649-8751-6659A078E14F}" type="presParOf" srcId="{FC6CBF30-D4A0-3F4F-BC4D-C133EE891F8F}" destId="{7A2A71D9-9E74-4B4C-8D76-7106512603A5}" srcOrd="0" destOrd="0" presId="urn:microsoft.com/office/officeart/2005/8/layout/hList1"/>
    <dgm:cxn modelId="{7ADE34C3-2AA1-1644-87B1-4312EF5A298F}" type="presParOf" srcId="{FC6CBF30-D4A0-3F4F-BC4D-C133EE891F8F}" destId="{5A99B5FD-BBB9-624F-8FDD-7B7E90945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9895289-8341-3F4A-8A12-899D0DF10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3D11A-EED0-ED43-A33B-739E13CC0E5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Pre-processing</a:t>
          </a:r>
        </a:p>
      </dgm:t>
    </dgm:pt>
    <dgm:pt modelId="{7C5AA7C3-2238-974E-B3FD-97AA2B329A5B}" type="par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AE04CB-C6AD-CC4C-B481-6B13F329186B}" type="sib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7FC85F-F428-3E48-9C6F-DFA12A32D49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Removing nulls</a:t>
          </a:r>
        </a:p>
      </dgm:t>
    </dgm:pt>
    <dgm:pt modelId="{C3D30C8A-1357-6644-B203-0174A65E21F2}" type="par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45C152-246D-A948-A770-3EF53291FAAA}" type="sib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A56531-B66A-4F4A-9D93-23E23CB16F2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gm:t>
    </dgm:pt>
    <dgm:pt modelId="{5BA2805C-8D88-F147-88C3-2ECDA95BDE07}" type="par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9E2A5A-16C4-8D44-8F7A-57AE8852A716}" type="sib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504841-A39E-D845-B708-8C9723344E3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Removing stop words and punctuations</a:t>
          </a:r>
        </a:p>
      </dgm:t>
    </dgm:pt>
    <dgm:pt modelId="{84BFDDB9-87D6-7E48-81B7-761DC6C03E32}" type="par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DF837A-040D-524C-ACB5-C88EBBED6EAA}" type="sib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1B35E4-0ACB-AE4A-83E3-8DA127A8A280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Lemmatization</a:t>
          </a:r>
        </a:p>
      </dgm:t>
    </dgm:pt>
    <dgm:pt modelId="{3C75C42F-C0E1-304E-845B-C9F4D0F4CDB3}" type="par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082A8A-CDD2-C14A-A700-DA6A5B64AE90}" type="sib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0E060-FFCB-054C-8764-EAE88DBE4E59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Vocabulary and Vectorization</a:t>
          </a:r>
        </a:p>
      </dgm:t>
    </dgm:pt>
    <dgm:pt modelId="{9656983D-5050-6C4C-AD14-47F90439F871}" type="par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5321A-964F-DB4C-AD37-4036B649BF70}" type="sib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B73E9-EE74-B84A-A765-B9A282E892FE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Combining the data to build a vocabulary (helps in ensuring same dimensionality)</a:t>
          </a:r>
        </a:p>
      </dgm:t>
    </dgm:pt>
    <dgm:pt modelId="{E2ED86AA-FCC5-2147-8DEE-67F4CFCC7ABB}" type="par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F7006A-6857-734A-ABF5-5AE88D736928}" type="sib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C1AAA7-3E10-0D4A-9449-4B1702632F0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TFIDF Vectorization for combined docs of Craigslist and Amazon</a:t>
          </a:r>
        </a:p>
      </dgm:t>
    </dgm:pt>
    <dgm:pt modelId="{EFCBE6B3-809E-0444-B20A-585A0DD13597}" type="par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C1470F-D84A-4248-A653-361E7B0182F9}" type="sib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F56746-C6F0-BB4C-B148-BABBCE11DC89}">
      <dgm:prSet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Separate the list of vectors</a:t>
          </a:r>
        </a:p>
      </dgm:t>
    </dgm:pt>
    <dgm:pt modelId="{82237D15-141C-5A42-AE7B-819993CE3644}" type="par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B593AA-724A-7D48-851C-20B39EFC1212}" type="sib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BB47AF-38DF-B04D-AF10-F96A469BA3D6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Find the distances of craigslist vectors from all the vectors Amazon vectors</a:t>
          </a:r>
        </a:p>
      </dgm:t>
    </dgm:pt>
    <dgm:pt modelId="{EFDE3613-C05A-A84A-80DF-BE3958336E2E}" type="parTrans" cxnId="{6979D8F1-9640-8A46-96DB-29CF970EAF9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D0A6C5-20C2-0C41-AC13-FDC0F72FCE34}" type="sibTrans" cxnId="{6979D8F1-9640-8A46-96DB-29CF970EAF9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10D557-B42E-874B-AB08-B4DCEC82292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Identify the minimum distance of every Craigslist vector from the Amazon vectors</a:t>
          </a:r>
        </a:p>
      </dgm:t>
    </dgm:pt>
    <dgm:pt modelId="{B5ECA368-E830-2341-BEB3-DA06CFD21886}" type="parTrans" cxnId="{9FAA72B1-C55F-CA4C-90B1-B9D575BBD39F}">
      <dgm:prSet/>
      <dgm:spPr/>
      <dgm:t>
        <a:bodyPr/>
        <a:lstStyle/>
        <a:p>
          <a:endParaRPr lang="en-US"/>
        </a:p>
      </dgm:t>
    </dgm:pt>
    <dgm:pt modelId="{E15D5D60-46A0-504E-A9C1-18C0B6041127}" type="sibTrans" cxnId="{9FAA72B1-C55F-CA4C-90B1-B9D575BBD39F}">
      <dgm:prSet/>
      <dgm:spPr/>
      <dgm:t>
        <a:bodyPr/>
        <a:lstStyle/>
        <a:p>
          <a:endParaRPr lang="en-US"/>
        </a:p>
      </dgm:t>
    </dgm:pt>
    <dgm:pt modelId="{4F32E979-0D32-B942-967D-474D0D16CF14}" type="pres">
      <dgm:prSet presAssocID="{C9895289-8341-3F4A-8A12-899D0DF10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A01AF0-EDF0-4D4F-B2EE-3E89883CCCE3}" type="pres">
      <dgm:prSet presAssocID="{7E03D11A-EED0-ED43-A33B-739E13CC0E50}" presName="root" presStyleCnt="0"/>
      <dgm:spPr/>
    </dgm:pt>
    <dgm:pt modelId="{C3EBCD78-F7F9-0B4D-9F25-80B168D24C69}" type="pres">
      <dgm:prSet presAssocID="{7E03D11A-EED0-ED43-A33B-739E13CC0E50}" presName="rootComposite" presStyleCnt="0"/>
      <dgm:spPr/>
    </dgm:pt>
    <dgm:pt modelId="{2A7DA500-D4BF-B94B-9DC3-15B60E2E032A}" type="pres">
      <dgm:prSet presAssocID="{7E03D11A-EED0-ED43-A33B-739E13CC0E50}" presName="rootText" presStyleLbl="node1" presStyleIdx="0" presStyleCnt="3"/>
      <dgm:spPr/>
    </dgm:pt>
    <dgm:pt modelId="{568A57E6-C352-CE4F-9956-60DC22DEAE15}" type="pres">
      <dgm:prSet presAssocID="{7E03D11A-EED0-ED43-A33B-739E13CC0E50}" presName="rootConnector" presStyleLbl="node1" presStyleIdx="0" presStyleCnt="3"/>
      <dgm:spPr/>
    </dgm:pt>
    <dgm:pt modelId="{16EA5586-9B14-EA43-B1CE-0FDC54AA1313}" type="pres">
      <dgm:prSet presAssocID="{7E03D11A-EED0-ED43-A33B-739E13CC0E50}" presName="childShape" presStyleCnt="0"/>
      <dgm:spPr/>
    </dgm:pt>
    <dgm:pt modelId="{77480BB6-905E-AC41-A990-9A7A927B8970}" type="pres">
      <dgm:prSet presAssocID="{C3D30C8A-1357-6644-B203-0174A65E21F2}" presName="Name13" presStyleLbl="parChTrans1D2" presStyleIdx="0" presStyleCnt="8"/>
      <dgm:spPr/>
    </dgm:pt>
    <dgm:pt modelId="{738BBC8A-3FB5-B047-AD59-8273ECDF7257}" type="pres">
      <dgm:prSet presAssocID="{7B7FC85F-F428-3E48-9C6F-DFA12A32D491}" presName="childText" presStyleLbl="bgAcc1" presStyleIdx="0" presStyleCnt="8">
        <dgm:presLayoutVars>
          <dgm:bulletEnabled val="1"/>
        </dgm:presLayoutVars>
      </dgm:prSet>
      <dgm:spPr/>
    </dgm:pt>
    <dgm:pt modelId="{8B8EF71C-16B4-E540-BD9C-3DA495898145}" type="pres">
      <dgm:prSet presAssocID="{5BA2805C-8D88-F147-88C3-2ECDA95BDE07}" presName="Name13" presStyleLbl="parChTrans1D2" presStyleIdx="1" presStyleCnt="8"/>
      <dgm:spPr/>
    </dgm:pt>
    <dgm:pt modelId="{096F659D-3117-0749-BC2A-0BD5DD5DBEAE}" type="pres">
      <dgm:prSet presAssocID="{70A56531-B66A-4F4A-9D93-23E23CB16F2B}" presName="childText" presStyleLbl="bgAcc1" presStyleIdx="1" presStyleCnt="8">
        <dgm:presLayoutVars>
          <dgm:bulletEnabled val="1"/>
        </dgm:presLayoutVars>
      </dgm:prSet>
      <dgm:spPr/>
    </dgm:pt>
    <dgm:pt modelId="{922EC0B3-A9EF-854F-B0A9-F87459ACE50C}" type="pres">
      <dgm:prSet presAssocID="{84BFDDB9-87D6-7E48-81B7-761DC6C03E32}" presName="Name13" presStyleLbl="parChTrans1D2" presStyleIdx="2" presStyleCnt="8"/>
      <dgm:spPr/>
    </dgm:pt>
    <dgm:pt modelId="{F401CC40-A46A-BF47-8D29-9E39802F8A4F}" type="pres">
      <dgm:prSet presAssocID="{0E504841-A39E-D845-B708-8C9723344E31}" presName="childText" presStyleLbl="bgAcc1" presStyleIdx="2" presStyleCnt="8">
        <dgm:presLayoutVars>
          <dgm:bulletEnabled val="1"/>
        </dgm:presLayoutVars>
      </dgm:prSet>
      <dgm:spPr/>
    </dgm:pt>
    <dgm:pt modelId="{0A451BFF-77A2-5646-8CBE-4720724C2633}" type="pres">
      <dgm:prSet presAssocID="{3C75C42F-C0E1-304E-845B-C9F4D0F4CDB3}" presName="Name13" presStyleLbl="parChTrans1D2" presStyleIdx="3" presStyleCnt="8"/>
      <dgm:spPr/>
    </dgm:pt>
    <dgm:pt modelId="{06C605FD-54BE-FB4A-B589-A8B4A7AD30E2}" type="pres">
      <dgm:prSet presAssocID="{4C1B35E4-0ACB-AE4A-83E3-8DA127A8A280}" presName="childText" presStyleLbl="bgAcc1" presStyleIdx="3" presStyleCnt="8">
        <dgm:presLayoutVars>
          <dgm:bulletEnabled val="1"/>
        </dgm:presLayoutVars>
      </dgm:prSet>
      <dgm:spPr/>
    </dgm:pt>
    <dgm:pt modelId="{2CB79203-A981-3844-AD7E-0D62F0FFBE02}" type="pres">
      <dgm:prSet presAssocID="{9CC0E060-FFCB-054C-8764-EAE88DBE4E59}" presName="root" presStyleCnt="0"/>
      <dgm:spPr/>
    </dgm:pt>
    <dgm:pt modelId="{EF5BB618-4907-0B42-8B31-91F0413D7417}" type="pres">
      <dgm:prSet presAssocID="{9CC0E060-FFCB-054C-8764-EAE88DBE4E59}" presName="rootComposite" presStyleCnt="0"/>
      <dgm:spPr/>
    </dgm:pt>
    <dgm:pt modelId="{14F214D6-1B10-A244-B595-15F19A61C346}" type="pres">
      <dgm:prSet presAssocID="{9CC0E060-FFCB-054C-8764-EAE88DBE4E59}" presName="rootText" presStyleLbl="node1" presStyleIdx="1" presStyleCnt="3"/>
      <dgm:spPr/>
    </dgm:pt>
    <dgm:pt modelId="{2A7B56FC-340F-604C-BEF6-D419F5D5D940}" type="pres">
      <dgm:prSet presAssocID="{9CC0E060-FFCB-054C-8764-EAE88DBE4E59}" presName="rootConnector" presStyleLbl="node1" presStyleIdx="1" presStyleCnt="3"/>
      <dgm:spPr/>
    </dgm:pt>
    <dgm:pt modelId="{2E98EF82-3309-A947-A9B6-E400FCD3A861}" type="pres">
      <dgm:prSet presAssocID="{9CC0E060-FFCB-054C-8764-EAE88DBE4E59}" presName="childShape" presStyleCnt="0"/>
      <dgm:spPr/>
    </dgm:pt>
    <dgm:pt modelId="{5877349C-899A-C647-B421-838E61927ACE}" type="pres">
      <dgm:prSet presAssocID="{E2ED86AA-FCC5-2147-8DEE-67F4CFCC7ABB}" presName="Name13" presStyleLbl="parChTrans1D2" presStyleIdx="4" presStyleCnt="8"/>
      <dgm:spPr/>
    </dgm:pt>
    <dgm:pt modelId="{FE9DCFFB-9181-B14C-85F9-26B039E26E97}" type="pres">
      <dgm:prSet presAssocID="{79FB73E9-EE74-B84A-A765-B9A282E892FE}" presName="childText" presStyleLbl="bgAcc1" presStyleIdx="4" presStyleCnt="8">
        <dgm:presLayoutVars>
          <dgm:bulletEnabled val="1"/>
        </dgm:presLayoutVars>
      </dgm:prSet>
      <dgm:spPr/>
    </dgm:pt>
    <dgm:pt modelId="{A060ED62-7384-624E-9197-9ADEAC7DE6DB}" type="pres">
      <dgm:prSet presAssocID="{EFCBE6B3-809E-0444-B20A-585A0DD13597}" presName="Name13" presStyleLbl="parChTrans1D2" presStyleIdx="5" presStyleCnt="8"/>
      <dgm:spPr/>
    </dgm:pt>
    <dgm:pt modelId="{99710071-E8D1-EB4C-BAEC-58EC5E40007E}" type="pres">
      <dgm:prSet presAssocID="{12C1AAA7-3E10-0D4A-9449-4B1702632F08}" presName="childText" presStyleLbl="bgAcc1" presStyleIdx="5" presStyleCnt="8">
        <dgm:presLayoutVars>
          <dgm:bulletEnabled val="1"/>
        </dgm:presLayoutVars>
      </dgm:prSet>
      <dgm:spPr/>
    </dgm:pt>
    <dgm:pt modelId="{9157106D-9FBB-4F4F-B73D-355A7E139730}" type="pres">
      <dgm:prSet presAssocID="{04F56746-C6F0-BB4C-B148-BABBCE11DC89}" presName="root" presStyleCnt="0"/>
      <dgm:spPr/>
    </dgm:pt>
    <dgm:pt modelId="{FAC8A399-618B-8F45-82CF-DEAB0AF376C2}" type="pres">
      <dgm:prSet presAssocID="{04F56746-C6F0-BB4C-B148-BABBCE11DC89}" presName="rootComposite" presStyleCnt="0"/>
      <dgm:spPr/>
    </dgm:pt>
    <dgm:pt modelId="{3BDA3A38-7AA3-0341-B1DB-0D0CE8E11C6B}" type="pres">
      <dgm:prSet presAssocID="{04F56746-C6F0-BB4C-B148-BABBCE11DC89}" presName="rootText" presStyleLbl="node1" presStyleIdx="2" presStyleCnt="3"/>
      <dgm:spPr/>
    </dgm:pt>
    <dgm:pt modelId="{536F47BF-AE21-6E45-B0A6-12EEC693824C}" type="pres">
      <dgm:prSet presAssocID="{04F56746-C6F0-BB4C-B148-BABBCE11DC89}" presName="rootConnector" presStyleLbl="node1" presStyleIdx="2" presStyleCnt="3"/>
      <dgm:spPr/>
    </dgm:pt>
    <dgm:pt modelId="{07B01A55-0524-2B4C-90A5-7CD8E2FA37DC}" type="pres">
      <dgm:prSet presAssocID="{04F56746-C6F0-BB4C-B148-BABBCE11DC89}" presName="childShape" presStyleCnt="0"/>
      <dgm:spPr/>
    </dgm:pt>
    <dgm:pt modelId="{3F7EBAC2-EA77-7640-93BF-3B9CDF242A1F}" type="pres">
      <dgm:prSet presAssocID="{EFDE3613-C05A-A84A-80DF-BE3958336E2E}" presName="Name13" presStyleLbl="parChTrans1D2" presStyleIdx="6" presStyleCnt="8"/>
      <dgm:spPr/>
    </dgm:pt>
    <dgm:pt modelId="{3D2C86E2-3927-6747-ADE2-DFBE54E4447C}" type="pres">
      <dgm:prSet presAssocID="{0FBB47AF-38DF-B04D-AF10-F96A469BA3D6}" presName="childText" presStyleLbl="bgAcc1" presStyleIdx="6" presStyleCnt="8">
        <dgm:presLayoutVars>
          <dgm:bulletEnabled val="1"/>
        </dgm:presLayoutVars>
      </dgm:prSet>
      <dgm:spPr/>
    </dgm:pt>
    <dgm:pt modelId="{9C4ED8BC-D88A-5842-9A91-544468D5AA55}" type="pres">
      <dgm:prSet presAssocID="{B5ECA368-E830-2341-BEB3-DA06CFD21886}" presName="Name13" presStyleLbl="parChTrans1D2" presStyleIdx="7" presStyleCnt="8"/>
      <dgm:spPr/>
    </dgm:pt>
    <dgm:pt modelId="{CA32A428-2D27-C340-8345-9236916200B3}" type="pres">
      <dgm:prSet presAssocID="{E710D557-B42E-874B-AB08-B4DCEC822928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A0B00508-883B-8E48-BBCD-0D66D76EC95B}" type="presOf" srcId="{04F56746-C6F0-BB4C-B148-BABBCE11DC89}" destId="{3BDA3A38-7AA3-0341-B1DB-0D0CE8E11C6B}" srcOrd="0" destOrd="0" presId="urn:microsoft.com/office/officeart/2005/8/layout/hierarchy3"/>
    <dgm:cxn modelId="{F693CA22-D566-7945-B4BC-6BBE9862CBF2}" type="presOf" srcId="{7E03D11A-EED0-ED43-A33B-739E13CC0E50}" destId="{2A7DA500-D4BF-B94B-9DC3-15B60E2E032A}" srcOrd="0" destOrd="0" presId="urn:microsoft.com/office/officeart/2005/8/layout/hierarchy3"/>
    <dgm:cxn modelId="{E167E92C-EFCF-A148-B92C-75EBD98F6FA5}" srcId="{7E03D11A-EED0-ED43-A33B-739E13CC0E50}" destId="{70A56531-B66A-4F4A-9D93-23E23CB16F2B}" srcOrd="1" destOrd="0" parTransId="{5BA2805C-8D88-F147-88C3-2ECDA95BDE07}" sibTransId="{E09E2A5A-16C4-8D44-8F7A-57AE8852A716}"/>
    <dgm:cxn modelId="{C9AAFD2F-8014-4442-AA6E-39700CD9E1A3}" srcId="{C9895289-8341-3F4A-8A12-899D0DF10179}" destId="{9CC0E060-FFCB-054C-8764-EAE88DBE4E59}" srcOrd="1" destOrd="0" parTransId="{9656983D-5050-6C4C-AD14-47F90439F871}" sibTransId="{AF45321A-964F-DB4C-AD37-4036B649BF70}"/>
    <dgm:cxn modelId="{191DCF39-A4C7-FD40-8467-962087E80BFF}" type="presOf" srcId="{9CC0E060-FFCB-054C-8764-EAE88DBE4E59}" destId="{2A7B56FC-340F-604C-BEF6-D419F5D5D940}" srcOrd="1" destOrd="0" presId="urn:microsoft.com/office/officeart/2005/8/layout/hierarchy3"/>
    <dgm:cxn modelId="{4BA02341-0DBB-DF49-A011-1D283B8F1BFD}" type="presOf" srcId="{7B7FC85F-F428-3E48-9C6F-DFA12A32D491}" destId="{738BBC8A-3FB5-B047-AD59-8273ECDF7257}" srcOrd="0" destOrd="0" presId="urn:microsoft.com/office/officeart/2005/8/layout/hierarchy3"/>
    <dgm:cxn modelId="{F8763541-0E59-1141-9E06-D9C36B752CEC}" type="presOf" srcId="{0E504841-A39E-D845-B708-8C9723344E31}" destId="{F401CC40-A46A-BF47-8D29-9E39802F8A4F}" srcOrd="0" destOrd="0" presId="urn:microsoft.com/office/officeart/2005/8/layout/hierarchy3"/>
    <dgm:cxn modelId="{4913D742-09E3-344E-8DED-7F1D7A88A36D}" type="presOf" srcId="{84BFDDB9-87D6-7E48-81B7-761DC6C03E32}" destId="{922EC0B3-A9EF-854F-B0A9-F87459ACE50C}" srcOrd="0" destOrd="0" presId="urn:microsoft.com/office/officeart/2005/8/layout/hierarchy3"/>
    <dgm:cxn modelId="{432DF148-8718-4F4F-84FA-B7D48A9FD1F9}" type="presOf" srcId="{E2ED86AA-FCC5-2147-8DEE-67F4CFCC7ABB}" destId="{5877349C-899A-C647-B421-838E61927ACE}" srcOrd="0" destOrd="0" presId="urn:microsoft.com/office/officeart/2005/8/layout/hierarchy3"/>
    <dgm:cxn modelId="{52BCA449-61F6-A646-B929-B3F94FE2D700}" srcId="{7E03D11A-EED0-ED43-A33B-739E13CC0E50}" destId="{4C1B35E4-0ACB-AE4A-83E3-8DA127A8A280}" srcOrd="3" destOrd="0" parTransId="{3C75C42F-C0E1-304E-845B-C9F4D0F4CDB3}" sibTransId="{E8082A8A-CDD2-C14A-A700-DA6A5B64AE90}"/>
    <dgm:cxn modelId="{206BE84B-61A8-734B-A514-F54FCB24D13E}" type="presOf" srcId="{04F56746-C6F0-BB4C-B148-BABBCE11DC89}" destId="{536F47BF-AE21-6E45-B0A6-12EEC693824C}" srcOrd="1" destOrd="0" presId="urn:microsoft.com/office/officeart/2005/8/layout/hierarchy3"/>
    <dgm:cxn modelId="{81453B50-2761-1842-8A03-2E4E3B6C4A33}" type="presOf" srcId="{B5ECA368-E830-2341-BEB3-DA06CFD21886}" destId="{9C4ED8BC-D88A-5842-9A91-544468D5AA55}" srcOrd="0" destOrd="0" presId="urn:microsoft.com/office/officeart/2005/8/layout/hierarchy3"/>
    <dgm:cxn modelId="{FC687F58-20B2-C649-8ABB-D12AF75B62FC}" type="presOf" srcId="{C3D30C8A-1357-6644-B203-0174A65E21F2}" destId="{77480BB6-905E-AC41-A990-9A7A927B8970}" srcOrd="0" destOrd="0" presId="urn:microsoft.com/office/officeart/2005/8/layout/hierarchy3"/>
    <dgm:cxn modelId="{D3BCFB5C-1EDB-5B41-B8B7-1F2DC828E568}" srcId="{7E03D11A-EED0-ED43-A33B-739E13CC0E50}" destId="{0E504841-A39E-D845-B708-8C9723344E31}" srcOrd="2" destOrd="0" parTransId="{84BFDDB9-87D6-7E48-81B7-761DC6C03E32}" sibTransId="{04DF837A-040D-524C-ACB5-C88EBBED6EAA}"/>
    <dgm:cxn modelId="{B7F91479-B027-CF46-8159-5A2C39E70AB7}" srcId="{9CC0E060-FFCB-054C-8764-EAE88DBE4E59}" destId="{12C1AAA7-3E10-0D4A-9449-4B1702632F08}" srcOrd="1" destOrd="0" parTransId="{EFCBE6B3-809E-0444-B20A-585A0DD13597}" sibTransId="{0BC1470F-D84A-4248-A653-361E7B0182F9}"/>
    <dgm:cxn modelId="{79354079-8B57-6540-BEDB-1AC802798E44}" type="presOf" srcId="{E710D557-B42E-874B-AB08-B4DCEC822928}" destId="{CA32A428-2D27-C340-8345-9236916200B3}" srcOrd="0" destOrd="0" presId="urn:microsoft.com/office/officeart/2005/8/layout/hierarchy3"/>
    <dgm:cxn modelId="{7C936E85-B3F5-4D42-A8FA-80C253B8E1B7}" type="presOf" srcId="{EFCBE6B3-809E-0444-B20A-585A0DD13597}" destId="{A060ED62-7384-624E-9197-9ADEAC7DE6DB}" srcOrd="0" destOrd="0" presId="urn:microsoft.com/office/officeart/2005/8/layout/hierarchy3"/>
    <dgm:cxn modelId="{71F2C288-619A-BB46-9923-0AD67E71DD64}" type="presOf" srcId="{9CC0E060-FFCB-054C-8764-EAE88DBE4E59}" destId="{14F214D6-1B10-A244-B595-15F19A61C346}" srcOrd="0" destOrd="0" presId="urn:microsoft.com/office/officeart/2005/8/layout/hierarchy3"/>
    <dgm:cxn modelId="{89D05DA0-B53C-B04E-B7AE-BF8F6EEA4157}" type="presOf" srcId="{7E03D11A-EED0-ED43-A33B-739E13CC0E50}" destId="{568A57E6-C352-CE4F-9956-60DC22DEAE15}" srcOrd="1" destOrd="0" presId="urn:microsoft.com/office/officeart/2005/8/layout/hierarchy3"/>
    <dgm:cxn modelId="{A6C502A2-3D26-8F4A-8DE6-CF5A81D925D3}" type="presOf" srcId="{5BA2805C-8D88-F147-88C3-2ECDA95BDE07}" destId="{8B8EF71C-16B4-E540-BD9C-3DA495898145}" srcOrd="0" destOrd="0" presId="urn:microsoft.com/office/officeart/2005/8/layout/hierarchy3"/>
    <dgm:cxn modelId="{087B13A3-3ED7-2D4D-B39B-A5A605D60B4D}" type="presOf" srcId="{79FB73E9-EE74-B84A-A765-B9A282E892FE}" destId="{FE9DCFFB-9181-B14C-85F9-26B039E26E97}" srcOrd="0" destOrd="0" presId="urn:microsoft.com/office/officeart/2005/8/layout/hierarchy3"/>
    <dgm:cxn modelId="{AAA3EDAD-E888-9045-91C3-71555C33E9AB}" srcId="{C9895289-8341-3F4A-8A12-899D0DF10179}" destId="{04F56746-C6F0-BB4C-B148-BABBCE11DC89}" srcOrd="2" destOrd="0" parTransId="{82237D15-141C-5A42-AE7B-819993CE3644}" sibTransId="{FFB593AA-724A-7D48-851C-20B39EFC1212}"/>
    <dgm:cxn modelId="{9FAA72B1-C55F-CA4C-90B1-B9D575BBD39F}" srcId="{04F56746-C6F0-BB4C-B148-BABBCE11DC89}" destId="{E710D557-B42E-874B-AB08-B4DCEC822928}" srcOrd="1" destOrd="0" parTransId="{B5ECA368-E830-2341-BEB3-DA06CFD21886}" sibTransId="{E15D5D60-46A0-504E-A9C1-18C0B6041127}"/>
    <dgm:cxn modelId="{777EAFB7-7EDA-AE45-8FA8-79A8CA3E539C}" type="presOf" srcId="{12C1AAA7-3E10-0D4A-9449-4B1702632F08}" destId="{99710071-E8D1-EB4C-BAEC-58EC5E40007E}" srcOrd="0" destOrd="0" presId="urn:microsoft.com/office/officeart/2005/8/layout/hierarchy3"/>
    <dgm:cxn modelId="{F85C56B9-4563-2041-869F-7BF9DB6115F3}" srcId="{C9895289-8341-3F4A-8A12-899D0DF10179}" destId="{7E03D11A-EED0-ED43-A33B-739E13CC0E50}" srcOrd="0" destOrd="0" parTransId="{7C5AA7C3-2238-974E-B3FD-97AA2B329A5B}" sibTransId="{7DAE04CB-C6AD-CC4C-B481-6B13F329186B}"/>
    <dgm:cxn modelId="{0AB15BBC-DD74-7443-AA37-EAF03CD25A79}" srcId="{9CC0E060-FFCB-054C-8764-EAE88DBE4E59}" destId="{79FB73E9-EE74-B84A-A765-B9A282E892FE}" srcOrd="0" destOrd="0" parTransId="{E2ED86AA-FCC5-2147-8DEE-67F4CFCC7ABB}" sibTransId="{B1F7006A-6857-734A-ABF5-5AE88D736928}"/>
    <dgm:cxn modelId="{FEC6B1BD-13F5-094D-8274-73E3B7C802BE}" type="presOf" srcId="{0FBB47AF-38DF-B04D-AF10-F96A469BA3D6}" destId="{3D2C86E2-3927-6747-ADE2-DFBE54E4447C}" srcOrd="0" destOrd="0" presId="urn:microsoft.com/office/officeart/2005/8/layout/hierarchy3"/>
    <dgm:cxn modelId="{F19189BE-2101-A043-AEC3-C7138DBF86B2}" type="presOf" srcId="{C9895289-8341-3F4A-8A12-899D0DF10179}" destId="{4F32E979-0D32-B942-967D-474D0D16CF14}" srcOrd="0" destOrd="0" presId="urn:microsoft.com/office/officeart/2005/8/layout/hierarchy3"/>
    <dgm:cxn modelId="{12A145CA-49E0-0B48-BE87-7E3E091357AE}" type="presOf" srcId="{70A56531-B66A-4F4A-9D93-23E23CB16F2B}" destId="{096F659D-3117-0749-BC2A-0BD5DD5DBEAE}" srcOrd="0" destOrd="0" presId="urn:microsoft.com/office/officeart/2005/8/layout/hierarchy3"/>
    <dgm:cxn modelId="{DB1525E4-800F-C644-8BDC-6C1FE470A9E5}" srcId="{7E03D11A-EED0-ED43-A33B-739E13CC0E50}" destId="{7B7FC85F-F428-3E48-9C6F-DFA12A32D491}" srcOrd="0" destOrd="0" parTransId="{C3D30C8A-1357-6644-B203-0174A65E21F2}" sibTransId="{9045C152-246D-A948-A770-3EF53291FAAA}"/>
    <dgm:cxn modelId="{27A101E5-011B-7048-ACDB-E581955A19DF}" type="presOf" srcId="{3C75C42F-C0E1-304E-845B-C9F4D0F4CDB3}" destId="{0A451BFF-77A2-5646-8CBE-4720724C2633}" srcOrd="0" destOrd="0" presId="urn:microsoft.com/office/officeart/2005/8/layout/hierarchy3"/>
    <dgm:cxn modelId="{6979D8F1-9640-8A46-96DB-29CF970EAF99}" srcId="{04F56746-C6F0-BB4C-B148-BABBCE11DC89}" destId="{0FBB47AF-38DF-B04D-AF10-F96A469BA3D6}" srcOrd="0" destOrd="0" parTransId="{EFDE3613-C05A-A84A-80DF-BE3958336E2E}" sibTransId="{77D0A6C5-20C2-0C41-AC13-FDC0F72FCE34}"/>
    <dgm:cxn modelId="{B5A81BF8-8A1B-1B47-AC29-5EB5F55F153F}" type="presOf" srcId="{EFDE3613-C05A-A84A-80DF-BE3958336E2E}" destId="{3F7EBAC2-EA77-7640-93BF-3B9CDF242A1F}" srcOrd="0" destOrd="0" presId="urn:microsoft.com/office/officeart/2005/8/layout/hierarchy3"/>
    <dgm:cxn modelId="{FF139FFA-256E-B442-B3C6-C95B73F8C63A}" type="presOf" srcId="{4C1B35E4-0ACB-AE4A-83E3-8DA127A8A280}" destId="{06C605FD-54BE-FB4A-B589-A8B4A7AD30E2}" srcOrd="0" destOrd="0" presId="urn:microsoft.com/office/officeart/2005/8/layout/hierarchy3"/>
    <dgm:cxn modelId="{A8503521-2682-B64A-A945-1F044A6411CF}" type="presParOf" srcId="{4F32E979-0D32-B942-967D-474D0D16CF14}" destId="{63A01AF0-EDF0-4D4F-B2EE-3E89883CCCE3}" srcOrd="0" destOrd="0" presId="urn:microsoft.com/office/officeart/2005/8/layout/hierarchy3"/>
    <dgm:cxn modelId="{D9B9F47C-821F-E644-BA53-4360C71C29DA}" type="presParOf" srcId="{63A01AF0-EDF0-4D4F-B2EE-3E89883CCCE3}" destId="{C3EBCD78-F7F9-0B4D-9F25-80B168D24C69}" srcOrd="0" destOrd="0" presId="urn:microsoft.com/office/officeart/2005/8/layout/hierarchy3"/>
    <dgm:cxn modelId="{03300ADC-3A41-D94D-BCDF-EF1A8EF73187}" type="presParOf" srcId="{C3EBCD78-F7F9-0B4D-9F25-80B168D24C69}" destId="{2A7DA500-D4BF-B94B-9DC3-15B60E2E032A}" srcOrd="0" destOrd="0" presId="urn:microsoft.com/office/officeart/2005/8/layout/hierarchy3"/>
    <dgm:cxn modelId="{DCC75B48-98AF-7C41-9EE3-2B68CE7025A2}" type="presParOf" srcId="{C3EBCD78-F7F9-0B4D-9F25-80B168D24C69}" destId="{568A57E6-C352-CE4F-9956-60DC22DEAE15}" srcOrd="1" destOrd="0" presId="urn:microsoft.com/office/officeart/2005/8/layout/hierarchy3"/>
    <dgm:cxn modelId="{CFB21821-FACB-F34E-8841-FBB4315CA254}" type="presParOf" srcId="{63A01AF0-EDF0-4D4F-B2EE-3E89883CCCE3}" destId="{16EA5586-9B14-EA43-B1CE-0FDC54AA1313}" srcOrd="1" destOrd="0" presId="urn:microsoft.com/office/officeart/2005/8/layout/hierarchy3"/>
    <dgm:cxn modelId="{57B1C220-C26B-3043-8BA0-DB861E343EC6}" type="presParOf" srcId="{16EA5586-9B14-EA43-B1CE-0FDC54AA1313}" destId="{77480BB6-905E-AC41-A990-9A7A927B8970}" srcOrd="0" destOrd="0" presId="urn:microsoft.com/office/officeart/2005/8/layout/hierarchy3"/>
    <dgm:cxn modelId="{CE551FA1-FE5B-054F-8AA1-DE27DED2F88B}" type="presParOf" srcId="{16EA5586-9B14-EA43-B1CE-0FDC54AA1313}" destId="{738BBC8A-3FB5-B047-AD59-8273ECDF7257}" srcOrd="1" destOrd="0" presId="urn:microsoft.com/office/officeart/2005/8/layout/hierarchy3"/>
    <dgm:cxn modelId="{C889765D-0D02-2A42-9CA1-B3F83485C9EC}" type="presParOf" srcId="{16EA5586-9B14-EA43-B1CE-0FDC54AA1313}" destId="{8B8EF71C-16B4-E540-BD9C-3DA495898145}" srcOrd="2" destOrd="0" presId="urn:microsoft.com/office/officeart/2005/8/layout/hierarchy3"/>
    <dgm:cxn modelId="{B958E4C9-C639-7B49-9C87-8C75E3315711}" type="presParOf" srcId="{16EA5586-9B14-EA43-B1CE-0FDC54AA1313}" destId="{096F659D-3117-0749-BC2A-0BD5DD5DBEAE}" srcOrd="3" destOrd="0" presId="urn:microsoft.com/office/officeart/2005/8/layout/hierarchy3"/>
    <dgm:cxn modelId="{67437906-8C82-A240-ADCD-65D67E30A4B5}" type="presParOf" srcId="{16EA5586-9B14-EA43-B1CE-0FDC54AA1313}" destId="{922EC0B3-A9EF-854F-B0A9-F87459ACE50C}" srcOrd="4" destOrd="0" presId="urn:microsoft.com/office/officeart/2005/8/layout/hierarchy3"/>
    <dgm:cxn modelId="{D36AC715-5890-2247-9C17-A3008F9E21AB}" type="presParOf" srcId="{16EA5586-9B14-EA43-B1CE-0FDC54AA1313}" destId="{F401CC40-A46A-BF47-8D29-9E39802F8A4F}" srcOrd="5" destOrd="0" presId="urn:microsoft.com/office/officeart/2005/8/layout/hierarchy3"/>
    <dgm:cxn modelId="{A90DEF2B-3FA5-E640-BF52-52422EB02985}" type="presParOf" srcId="{16EA5586-9B14-EA43-B1CE-0FDC54AA1313}" destId="{0A451BFF-77A2-5646-8CBE-4720724C2633}" srcOrd="6" destOrd="0" presId="urn:microsoft.com/office/officeart/2005/8/layout/hierarchy3"/>
    <dgm:cxn modelId="{69FCB28A-B5F0-1A4A-8C84-91085079D164}" type="presParOf" srcId="{16EA5586-9B14-EA43-B1CE-0FDC54AA1313}" destId="{06C605FD-54BE-FB4A-B589-A8B4A7AD30E2}" srcOrd="7" destOrd="0" presId="urn:microsoft.com/office/officeart/2005/8/layout/hierarchy3"/>
    <dgm:cxn modelId="{D6FA3E72-C2DC-4742-95AC-CB2F917C8317}" type="presParOf" srcId="{4F32E979-0D32-B942-967D-474D0D16CF14}" destId="{2CB79203-A981-3844-AD7E-0D62F0FFBE02}" srcOrd="1" destOrd="0" presId="urn:microsoft.com/office/officeart/2005/8/layout/hierarchy3"/>
    <dgm:cxn modelId="{0D0D4439-7D5B-1848-A825-0AC80CB15E79}" type="presParOf" srcId="{2CB79203-A981-3844-AD7E-0D62F0FFBE02}" destId="{EF5BB618-4907-0B42-8B31-91F0413D7417}" srcOrd="0" destOrd="0" presId="urn:microsoft.com/office/officeart/2005/8/layout/hierarchy3"/>
    <dgm:cxn modelId="{C1345010-C31D-C347-90A9-CFD5490F0897}" type="presParOf" srcId="{EF5BB618-4907-0B42-8B31-91F0413D7417}" destId="{14F214D6-1B10-A244-B595-15F19A61C346}" srcOrd="0" destOrd="0" presId="urn:microsoft.com/office/officeart/2005/8/layout/hierarchy3"/>
    <dgm:cxn modelId="{DC75494A-3ABE-C244-889B-8F24AB183E00}" type="presParOf" srcId="{EF5BB618-4907-0B42-8B31-91F0413D7417}" destId="{2A7B56FC-340F-604C-BEF6-D419F5D5D940}" srcOrd="1" destOrd="0" presId="urn:microsoft.com/office/officeart/2005/8/layout/hierarchy3"/>
    <dgm:cxn modelId="{F76AD0D8-CBA9-9341-A660-33396E370C0F}" type="presParOf" srcId="{2CB79203-A981-3844-AD7E-0D62F0FFBE02}" destId="{2E98EF82-3309-A947-A9B6-E400FCD3A861}" srcOrd="1" destOrd="0" presId="urn:microsoft.com/office/officeart/2005/8/layout/hierarchy3"/>
    <dgm:cxn modelId="{712F82F6-4DA2-3E45-A236-5FC017882B71}" type="presParOf" srcId="{2E98EF82-3309-A947-A9B6-E400FCD3A861}" destId="{5877349C-899A-C647-B421-838E61927ACE}" srcOrd="0" destOrd="0" presId="urn:microsoft.com/office/officeart/2005/8/layout/hierarchy3"/>
    <dgm:cxn modelId="{553286E5-2ED9-6948-A497-D265EDFC74A9}" type="presParOf" srcId="{2E98EF82-3309-A947-A9B6-E400FCD3A861}" destId="{FE9DCFFB-9181-B14C-85F9-26B039E26E97}" srcOrd="1" destOrd="0" presId="urn:microsoft.com/office/officeart/2005/8/layout/hierarchy3"/>
    <dgm:cxn modelId="{CF42DD33-1E08-E84F-84C8-7A43E68BE00D}" type="presParOf" srcId="{2E98EF82-3309-A947-A9B6-E400FCD3A861}" destId="{A060ED62-7384-624E-9197-9ADEAC7DE6DB}" srcOrd="2" destOrd="0" presId="urn:microsoft.com/office/officeart/2005/8/layout/hierarchy3"/>
    <dgm:cxn modelId="{2799332D-E64D-7E4B-A12A-77EA74A877E4}" type="presParOf" srcId="{2E98EF82-3309-A947-A9B6-E400FCD3A861}" destId="{99710071-E8D1-EB4C-BAEC-58EC5E40007E}" srcOrd="3" destOrd="0" presId="urn:microsoft.com/office/officeart/2005/8/layout/hierarchy3"/>
    <dgm:cxn modelId="{59E11918-7E1D-274A-9F0D-0018158BDE83}" type="presParOf" srcId="{4F32E979-0D32-B942-967D-474D0D16CF14}" destId="{9157106D-9FBB-4F4F-B73D-355A7E139730}" srcOrd="2" destOrd="0" presId="urn:microsoft.com/office/officeart/2005/8/layout/hierarchy3"/>
    <dgm:cxn modelId="{F0D9F8F1-5275-7646-A588-2D78DC3DE653}" type="presParOf" srcId="{9157106D-9FBB-4F4F-B73D-355A7E139730}" destId="{FAC8A399-618B-8F45-82CF-DEAB0AF376C2}" srcOrd="0" destOrd="0" presId="urn:microsoft.com/office/officeart/2005/8/layout/hierarchy3"/>
    <dgm:cxn modelId="{00A96A7C-8E03-5645-A734-C824335DCC32}" type="presParOf" srcId="{FAC8A399-618B-8F45-82CF-DEAB0AF376C2}" destId="{3BDA3A38-7AA3-0341-B1DB-0D0CE8E11C6B}" srcOrd="0" destOrd="0" presId="urn:microsoft.com/office/officeart/2005/8/layout/hierarchy3"/>
    <dgm:cxn modelId="{FD832515-0C83-6447-88F2-8F99DA58FCFC}" type="presParOf" srcId="{FAC8A399-618B-8F45-82CF-DEAB0AF376C2}" destId="{536F47BF-AE21-6E45-B0A6-12EEC693824C}" srcOrd="1" destOrd="0" presId="urn:microsoft.com/office/officeart/2005/8/layout/hierarchy3"/>
    <dgm:cxn modelId="{ADDCB7C3-0074-A94D-938C-D1A4F2C881C9}" type="presParOf" srcId="{9157106D-9FBB-4F4F-B73D-355A7E139730}" destId="{07B01A55-0524-2B4C-90A5-7CD8E2FA37DC}" srcOrd="1" destOrd="0" presId="urn:microsoft.com/office/officeart/2005/8/layout/hierarchy3"/>
    <dgm:cxn modelId="{327238EB-1608-F14A-8385-DBEDA51AFB45}" type="presParOf" srcId="{07B01A55-0524-2B4C-90A5-7CD8E2FA37DC}" destId="{3F7EBAC2-EA77-7640-93BF-3B9CDF242A1F}" srcOrd="0" destOrd="0" presId="urn:microsoft.com/office/officeart/2005/8/layout/hierarchy3"/>
    <dgm:cxn modelId="{DE6042C0-7E03-3F42-934C-F0C2BFA95D0D}" type="presParOf" srcId="{07B01A55-0524-2B4C-90A5-7CD8E2FA37DC}" destId="{3D2C86E2-3927-6747-ADE2-DFBE54E4447C}" srcOrd="1" destOrd="0" presId="urn:microsoft.com/office/officeart/2005/8/layout/hierarchy3"/>
    <dgm:cxn modelId="{4CBC1C2B-8CB0-5B46-BE69-D8F300940A30}" type="presParOf" srcId="{07B01A55-0524-2B4C-90A5-7CD8E2FA37DC}" destId="{9C4ED8BC-D88A-5842-9A91-544468D5AA55}" srcOrd="2" destOrd="0" presId="urn:microsoft.com/office/officeart/2005/8/layout/hierarchy3"/>
    <dgm:cxn modelId="{A1C3EB96-1944-D247-B73D-B4026C1E72D4}" type="presParOf" srcId="{07B01A55-0524-2B4C-90A5-7CD8E2FA37DC}" destId="{CA32A428-2D27-C340-8345-9236916200B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906B64-3B38-8C49-AABE-89996FBB23DB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2D78EE96-B024-BA45-9717-884E0F351A08}" type="parTrans" cxnId="{AE176AF6-3393-A94F-BA80-7244116F29F9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463A0F-3D3E-4840-BCC9-1F189776EA24}" type="sibTrans" cxnId="{AE176AF6-3393-A94F-BA80-7244116F29F9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37BF5BF-1FFA-4B4D-96C6-332442333A35}" type="pres">
      <dgm:prSet presAssocID="{C42F1C3C-21ED-0540-87C4-D1F46D181F35}" presName="parTxOnlySpace" presStyleCnt="0"/>
      <dgm:spPr/>
    </dgm:pt>
    <dgm:pt modelId="{74C6CC46-47E4-8641-B57D-80AFAD81FB2F}" type="pres">
      <dgm:prSet presAssocID="{7C906B64-3B38-8C49-AABE-89996FBB23D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3876C444-1AC1-1B4C-B9D8-0659DDBB4933}" type="presOf" srcId="{7C906B64-3B38-8C49-AABE-89996FBB23DB}" destId="{74C6CC46-47E4-8641-B57D-80AFAD81FB2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AE176AF6-3393-A94F-BA80-7244116F29F9}" srcId="{14F06F5C-C1EF-CA48-8B56-C2C686A999E9}" destId="{7C906B64-3B38-8C49-AABE-89996FBB23DB}" srcOrd="4" destOrd="0" parTransId="{2D78EE96-B024-BA45-9717-884E0F351A08}" sibTransId="{F5463A0F-3D3E-4840-BCC9-1F189776EA24}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58E36270-CC6B-DD43-8BAC-026702CD4A87}" type="presParOf" srcId="{1EDA058C-93FA-3B45-8C25-47294FCC5F85}" destId="{437BF5BF-1FFA-4B4D-96C6-332442333A35}" srcOrd="7" destOrd="0" presId="urn:microsoft.com/office/officeart/2005/8/layout/chevron1"/>
    <dgm:cxn modelId="{FBA2A745-50D1-8740-9AD2-0268C488A852}" type="presParOf" srcId="{1EDA058C-93FA-3B45-8C25-47294FCC5F85}" destId="{74C6CC46-47E4-8641-B57D-80AFAD81FB2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895289-8341-3F4A-8A12-899D0DF10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3D11A-EED0-ED43-A33B-739E13CC0E5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Compare Similarity coefficients</a:t>
          </a:r>
        </a:p>
      </dgm:t>
    </dgm:pt>
    <dgm:pt modelId="{7C5AA7C3-2238-974E-B3FD-97AA2B329A5B}" type="par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AE04CB-C6AD-CC4C-B481-6B13F329186B}" type="sibTrans" cxnId="{F85C56B9-4563-2041-869F-7BF9DB6115F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7FC85F-F428-3E48-9C6F-DFA12A32D49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Dice</a:t>
          </a:r>
        </a:p>
      </dgm:t>
    </dgm:pt>
    <dgm:pt modelId="{C3D30C8A-1357-6644-B203-0174A65E21F2}" type="par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45C152-246D-A948-A770-3EF53291FAAA}" type="sibTrans" cxnId="{DB1525E4-800F-C644-8BDC-6C1FE470A9E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A56531-B66A-4F4A-9D93-23E23CB16F2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Jaccard</a:t>
          </a:r>
        </a:p>
      </dgm:t>
    </dgm:pt>
    <dgm:pt modelId="{5BA2805C-8D88-F147-88C3-2ECDA95BDE07}" type="par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9E2A5A-16C4-8D44-8F7A-57AE8852A716}" type="sibTrans" cxnId="{E167E92C-EFCF-A148-B92C-75EBD98F6FA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504841-A39E-D845-B708-8C9723344E3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Cosine</a:t>
          </a:r>
        </a:p>
      </dgm:t>
    </dgm:pt>
    <dgm:pt modelId="{84BFDDB9-87D6-7E48-81B7-761DC6C03E32}" type="par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DF837A-040D-524C-ACB5-C88EBBED6EAA}" type="sibTrans" cxnId="{D3BCFB5C-1EDB-5B41-B8B7-1F2DC828E5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1B35E4-0ACB-AE4A-83E3-8DA127A8A280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Overlap</a:t>
          </a:r>
        </a:p>
      </dgm:t>
    </dgm:pt>
    <dgm:pt modelId="{3C75C42F-C0E1-304E-845B-C9F4D0F4CDB3}" type="par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082A8A-CDD2-C14A-A700-DA6A5B64AE90}" type="sibTrans" cxnId="{52BCA449-61F6-A646-B929-B3F94FE2D70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C0E060-FFCB-054C-8764-EAE88DBE4E59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Identify best model through Cross-validation</a:t>
          </a:r>
        </a:p>
      </dgm:t>
    </dgm:pt>
    <dgm:pt modelId="{9656983D-5050-6C4C-AD14-47F90439F871}" type="par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5321A-964F-DB4C-AD37-4036B649BF70}" type="sibTrans" cxnId="{C9AAFD2F-8014-4442-AA6E-39700CD9E1A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B73E9-EE74-B84A-A765-B9A282E892FE}">
      <dgm:prSet custT="1"/>
      <dgm:spPr/>
      <dgm:t>
        <a:bodyPr/>
        <a:lstStyle/>
        <a:p>
          <a:r>
            <a:rPr lang="en-US" sz="10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best Vector distance model is Vector Distance model with 86.4% accuracy</a:t>
          </a:r>
        </a:p>
      </dgm:t>
    </dgm:pt>
    <dgm:pt modelId="{E2ED86AA-FCC5-2147-8DEE-67F4CFCC7ABB}" type="par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F7006A-6857-734A-ABF5-5AE88D736928}" type="sibTrans" cxnId="{0AB15BBC-DD74-7443-AA37-EAF03CD25A7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C1AAA7-3E10-0D4A-9449-4B1702632F0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Proceed with Vector distance model to predict classification of TV related or not</a:t>
          </a:r>
        </a:p>
      </dgm:t>
    </dgm:pt>
    <dgm:pt modelId="{EFCBE6B3-809E-0444-B20A-585A0DD13597}" type="par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C1470F-D84A-4248-A653-361E7B0182F9}" type="sibTrans" cxnId="{B7F91479-B027-CF46-8159-5A2C39E70AB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F56746-C6F0-BB4C-B148-BABBCE11DC89}">
      <dgm:prSet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List of all TV recommendations is proceeded further</a:t>
          </a:r>
        </a:p>
      </dgm:t>
    </dgm:pt>
    <dgm:pt modelId="{82237D15-141C-5A42-AE7B-819993CE3644}" type="par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B593AA-724A-7D48-851C-20B39EFC1212}" type="sibTrans" cxnId="{AAA3EDAD-E888-9045-91C3-71555C33E9A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32E979-0D32-B942-967D-474D0D16CF14}" type="pres">
      <dgm:prSet presAssocID="{C9895289-8341-3F4A-8A12-899D0DF10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A01AF0-EDF0-4D4F-B2EE-3E89883CCCE3}" type="pres">
      <dgm:prSet presAssocID="{7E03D11A-EED0-ED43-A33B-739E13CC0E50}" presName="root" presStyleCnt="0"/>
      <dgm:spPr/>
    </dgm:pt>
    <dgm:pt modelId="{C3EBCD78-F7F9-0B4D-9F25-80B168D24C69}" type="pres">
      <dgm:prSet presAssocID="{7E03D11A-EED0-ED43-A33B-739E13CC0E50}" presName="rootComposite" presStyleCnt="0"/>
      <dgm:spPr/>
    </dgm:pt>
    <dgm:pt modelId="{2A7DA500-D4BF-B94B-9DC3-15B60E2E032A}" type="pres">
      <dgm:prSet presAssocID="{7E03D11A-EED0-ED43-A33B-739E13CC0E50}" presName="rootText" presStyleLbl="node1" presStyleIdx="0" presStyleCnt="3"/>
      <dgm:spPr/>
    </dgm:pt>
    <dgm:pt modelId="{568A57E6-C352-CE4F-9956-60DC22DEAE15}" type="pres">
      <dgm:prSet presAssocID="{7E03D11A-EED0-ED43-A33B-739E13CC0E50}" presName="rootConnector" presStyleLbl="node1" presStyleIdx="0" presStyleCnt="3"/>
      <dgm:spPr/>
    </dgm:pt>
    <dgm:pt modelId="{16EA5586-9B14-EA43-B1CE-0FDC54AA1313}" type="pres">
      <dgm:prSet presAssocID="{7E03D11A-EED0-ED43-A33B-739E13CC0E50}" presName="childShape" presStyleCnt="0"/>
      <dgm:spPr/>
    </dgm:pt>
    <dgm:pt modelId="{77480BB6-905E-AC41-A990-9A7A927B8970}" type="pres">
      <dgm:prSet presAssocID="{C3D30C8A-1357-6644-B203-0174A65E21F2}" presName="Name13" presStyleLbl="parChTrans1D2" presStyleIdx="0" presStyleCnt="6"/>
      <dgm:spPr/>
    </dgm:pt>
    <dgm:pt modelId="{738BBC8A-3FB5-B047-AD59-8273ECDF7257}" type="pres">
      <dgm:prSet presAssocID="{7B7FC85F-F428-3E48-9C6F-DFA12A32D491}" presName="childText" presStyleLbl="bgAcc1" presStyleIdx="0" presStyleCnt="6">
        <dgm:presLayoutVars>
          <dgm:bulletEnabled val="1"/>
        </dgm:presLayoutVars>
      </dgm:prSet>
      <dgm:spPr/>
    </dgm:pt>
    <dgm:pt modelId="{8B8EF71C-16B4-E540-BD9C-3DA495898145}" type="pres">
      <dgm:prSet presAssocID="{5BA2805C-8D88-F147-88C3-2ECDA95BDE07}" presName="Name13" presStyleLbl="parChTrans1D2" presStyleIdx="1" presStyleCnt="6"/>
      <dgm:spPr/>
    </dgm:pt>
    <dgm:pt modelId="{096F659D-3117-0749-BC2A-0BD5DD5DBEAE}" type="pres">
      <dgm:prSet presAssocID="{70A56531-B66A-4F4A-9D93-23E23CB16F2B}" presName="childText" presStyleLbl="bgAcc1" presStyleIdx="1" presStyleCnt="6">
        <dgm:presLayoutVars>
          <dgm:bulletEnabled val="1"/>
        </dgm:presLayoutVars>
      </dgm:prSet>
      <dgm:spPr/>
    </dgm:pt>
    <dgm:pt modelId="{922EC0B3-A9EF-854F-B0A9-F87459ACE50C}" type="pres">
      <dgm:prSet presAssocID="{84BFDDB9-87D6-7E48-81B7-761DC6C03E32}" presName="Name13" presStyleLbl="parChTrans1D2" presStyleIdx="2" presStyleCnt="6"/>
      <dgm:spPr/>
    </dgm:pt>
    <dgm:pt modelId="{F401CC40-A46A-BF47-8D29-9E39802F8A4F}" type="pres">
      <dgm:prSet presAssocID="{0E504841-A39E-D845-B708-8C9723344E31}" presName="childText" presStyleLbl="bgAcc1" presStyleIdx="2" presStyleCnt="6">
        <dgm:presLayoutVars>
          <dgm:bulletEnabled val="1"/>
        </dgm:presLayoutVars>
      </dgm:prSet>
      <dgm:spPr/>
    </dgm:pt>
    <dgm:pt modelId="{0A451BFF-77A2-5646-8CBE-4720724C2633}" type="pres">
      <dgm:prSet presAssocID="{3C75C42F-C0E1-304E-845B-C9F4D0F4CDB3}" presName="Name13" presStyleLbl="parChTrans1D2" presStyleIdx="3" presStyleCnt="6"/>
      <dgm:spPr/>
    </dgm:pt>
    <dgm:pt modelId="{06C605FD-54BE-FB4A-B589-A8B4A7AD30E2}" type="pres">
      <dgm:prSet presAssocID="{4C1B35E4-0ACB-AE4A-83E3-8DA127A8A280}" presName="childText" presStyleLbl="bgAcc1" presStyleIdx="3" presStyleCnt="6">
        <dgm:presLayoutVars>
          <dgm:bulletEnabled val="1"/>
        </dgm:presLayoutVars>
      </dgm:prSet>
      <dgm:spPr/>
    </dgm:pt>
    <dgm:pt modelId="{2CB79203-A981-3844-AD7E-0D62F0FFBE02}" type="pres">
      <dgm:prSet presAssocID="{9CC0E060-FFCB-054C-8764-EAE88DBE4E59}" presName="root" presStyleCnt="0"/>
      <dgm:spPr/>
    </dgm:pt>
    <dgm:pt modelId="{EF5BB618-4907-0B42-8B31-91F0413D7417}" type="pres">
      <dgm:prSet presAssocID="{9CC0E060-FFCB-054C-8764-EAE88DBE4E59}" presName="rootComposite" presStyleCnt="0"/>
      <dgm:spPr/>
    </dgm:pt>
    <dgm:pt modelId="{14F214D6-1B10-A244-B595-15F19A61C346}" type="pres">
      <dgm:prSet presAssocID="{9CC0E060-FFCB-054C-8764-EAE88DBE4E59}" presName="rootText" presStyleLbl="node1" presStyleIdx="1" presStyleCnt="3"/>
      <dgm:spPr/>
    </dgm:pt>
    <dgm:pt modelId="{2A7B56FC-340F-604C-BEF6-D419F5D5D940}" type="pres">
      <dgm:prSet presAssocID="{9CC0E060-FFCB-054C-8764-EAE88DBE4E59}" presName="rootConnector" presStyleLbl="node1" presStyleIdx="1" presStyleCnt="3"/>
      <dgm:spPr/>
    </dgm:pt>
    <dgm:pt modelId="{2E98EF82-3309-A947-A9B6-E400FCD3A861}" type="pres">
      <dgm:prSet presAssocID="{9CC0E060-FFCB-054C-8764-EAE88DBE4E59}" presName="childShape" presStyleCnt="0"/>
      <dgm:spPr/>
    </dgm:pt>
    <dgm:pt modelId="{5877349C-899A-C647-B421-838E61927ACE}" type="pres">
      <dgm:prSet presAssocID="{E2ED86AA-FCC5-2147-8DEE-67F4CFCC7ABB}" presName="Name13" presStyleLbl="parChTrans1D2" presStyleIdx="4" presStyleCnt="6"/>
      <dgm:spPr/>
    </dgm:pt>
    <dgm:pt modelId="{FE9DCFFB-9181-B14C-85F9-26B039E26E97}" type="pres">
      <dgm:prSet presAssocID="{79FB73E9-EE74-B84A-A765-B9A282E892FE}" presName="childText" presStyleLbl="bgAcc1" presStyleIdx="4" presStyleCnt="6">
        <dgm:presLayoutVars>
          <dgm:bulletEnabled val="1"/>
        </dgm:presLayoutVars>
      </dgm:prSet>
      <dgm:spPr/>
    </dgm:pt>
    <dgm:pt modelId="{A060ED62-7384-624E-9197-9ADEAC7DE6DB}" type="pres">
      <dgm:prSet presAssocID="{EFCBE6B3-809E-0444-B20A-585A0DD13597}" presName="Name13" presStyleLbl="parChTrans1D2" presStyleIdx="5" presStyleCnt="6"/>
      <dgm:spPr/>
    </dgm:pt>
    <dgm:pt modelId="{99710071-E8D1-EB4C-BAEC-58EC5E40007E}" type="pres">
      <dgm:prSet presAssocID="{12C1AAA7-3E10-0D4A-9449-4B1702632F08}" presName="childText" presStyleLbl="bgAcc1" presStyleIdx="5" presStyleCnt="6">
        <dgm:presLayoutVars>
          <dgm:bulletEnabled val="1"/>
        </dgm:presLayoutVars>
      </dgm:prSet>
      <dgm:spPr/>
    </dgm:pt>
    <dgm:pt modelId="{9157106D-9FBB-4F4F-B73D-355A7E139730}" type="pres">
      <dgm:prSet presAssocID="{04F56746-C6F0-BB4C-B148-BABBCE11DC89}" presName="root" presStyleCnt="0"/>
      <dgm:spPr/>
    </dgm:pt>
    <dgm:pt modelId="{FAC8A399-618B-8F45-82CF-DEAB0AF376C2}" type="pres">
      <dgm:prSet presAssocID="{04F56746-C6F0-BB4C-B148-BABBCE11DC89}" presName="rootComposite" presStyleCnt="0"/>
      <dgm:spPr/>
    </dgm:pt>
    <dgm:pt modelId="{3BDA3A38-7AA3-0341-B1DB-0D0CE8E11C6B}" type="pres">
      <dgm:prSet presAssocID="{04F56746-C6F0-BB4C-B148-BABBCE11DC89}" presName="rootText" presStyleLbl="node1" presStyleIdx="2" presStyleCnt="3"/>
      <dgm:spPr/>
    </dgm:pt>
    <dgm:pt modelId="{536F47BF-AE21-6E45-B0A6-12EEC693824C}" type="pres">
      <dgm:prSet presAssocID="{04F56746-C6F0-BB4C-B148-BABBCE11DC89}" presName="rootConnector" presStyleLbl="node1" presStyleIdx="2" presStyleCnt="3"/>
      <dgm:spPr/>
    </dgm:pt>
    <dgm:pt modelId="{07B01A55-0524-2B4C-90A5-7CD8E2FA37DC}" type="pres">
      <dgm:prSet presAssocID="{04F56746-C6F0-BB4C-B148-BABBCE11DC89}" presName="childShape" presStyleCnt="0"/>
      <dgm:spPr/>
    </dgm:pt>
  </dgm:ptLst>
  <dgm:cxnLst>
    <dgm:cxn modelId="{A0B00508-883B-8E48-BBCD-0D66D76EC95B}" type="presOf" srcId="{04F56746-C6F0-BB4C-B148-BABBCE11DC89}" destId="{3BDA3A38-7AA3-0341-B1DB-0D0CE8E11C6B}" srcOrd="0" destOrd="0" presId="urn:microsoft.com/office/officeart/2005/8/layout/hierarchy3"/>
    <dgm:cxn modelId="{F693CA22-D566-7945-B4BC-6BBE9862CBF2}" type="presOf" srcId="{7E03D11A-EED0-ED43-A33B-739E13CC0E50}" destId="{2A7DA500-D4BF-B94B-9DC3-15B60E2E032A}" srcOrd="0" destOrd="0" presId="urn:microsoft.com/office/officeart/2005/8/layout/hierarchy3"/>
    <dgm:cxn modelId="{E167E92C-EFCF-A148-B92C-75EBD98F6FA5}" srcId="{7E03D11A-EED0-ED43-A33B-739E13CC0E50}" destId="{70A56531-B66A-4F4A-9D93-23E23CB16F2B}" srcOrd="1" destOrd="0" parTransId="{5BA2805C-8D88-F147-88C3-2ECDA95BDE07}" sibTransId="{E09E2A5A-16C4-8D44-8F7A-57AE8852A716}"/>
    <dgm:cxn modelId="{C9AAFD2F-8014-4442-AA6E-39700CD9E1A3}" srcId="{C9895289-8341-3F4A-8A12-899D0DF10179}" destId="{9CC0E060-FFCB-054C-8764-EAE88DBE4E59}" srcOrd="1" destOrd="0" parTransId="{9656983D-5050-6C4C-AD14-47F90439F871}" sibTransId="{AF45321A-964F-DB4C-AD37-4036B649BF70}"/>
    <dgm:cxn modelId="{191DCF39-A4C7-FD40-8467-962087E80BFF}" type="presOf" srcId="{9CC0E060-FFCB-054C-8764-EAE88DBE4E59}" destId="{2A7B56FC-340F-604C-BEF6-D419F5D5D940}" srcOrd="1" destOrd="0" presId="urn:microsoft.com/office/officeart/2005/8/layout/hierarchy3"/>
    <dgm:cxn modelId="{4BA02341-0DBB-DF49-A011-1D283B8F1BFD}" type="presOf" srcId="{7B7FC85F-F428-3E48-9C6F-DFA12A32D491}" destId="{738BBC8A-3FB5-B047-AD59-8273ECDF7257}" srcOrd="0" destOrd="0" presId="urn:microsoft.com/office/officeart/2005/8/layout/hierarchy3"/>
    <dgm:cxn modelId="{F8763541-0E59-1141-9E06-D9C36B752CEC}" type="presOf" srcId="{0E504841-A39E-D845-B708-8C9723344E31}" destId="{F401CC40-A46A-BF47-8D29-9E39802F8A4F}" srcOrd="0" destOrd="0" presId="urn:microsoft.com/office/officeart/2005/8/layout/hierarchy3"/>
    <dgm:cxn modelId="{4913D742-09E3-344E-8DED-7F1D7A88A36D}" type="presOf" srcId="{84BFDDB9-87D6-7E48-81B7-761DC6C03E32}" destId="{922EC0B3-A9EF-854F-B0A9-F87459ACE50C}" srcOrd="0" destOrd="0" presId="urn:microsoft.com/office/officeart/2005/8/layout/hierarchy3"/>
    <dgm:cxn modelId="{432DF148-8718-4F4F-84FA-B7D48A9FD1F9}" type="presOf" srcId="{E2ED86AA-FCC5-2147-8DEE-67F4CFCC7ABB}" destId="{5877349C-899A-C647-B421-838E61927ACE}" srcOrd="0" destOrd="0" presId="urn:microsoft.com/office/officeart/2005/8/layout/hierarchy3"/>
    <dgm:cxn modelId="{52BCA449-61F6-A646-B929-B3F94FE2D700}" srcId="{7E03D11A-EED0-ED43-A33B-739E13CC0E50}" destId="{4C1B35E4-0ACB-AE4A-83E3-8DA127A8A280}" srcOrd="3" destOrd="0" parTransId="{3C75C42F-C0E1-304E-845B-C9F4D0F4CDB3}" sibTransId="{E8082A8A-CDD2-C14A-A700-DA6A5B64AE90}"/>
    <dgm:cxn modelId="{206BE84B-61A8-734B-A514-F54FCB24D13E}" type="presOf" srcId="{04F56746-C6F0-BB4C-B148-BABBCE11DC89}" destId="{536F47BF-AE21-6E45-B0A6-12EEC693824C}" srcOrd="1" destOrd="0" presId="urn:microsoft.com/office/officeart/2005/8/layout/hierarchy3"/>
    <dgm:cxn modelId="{FC687F58-20B2-C649-8ABB-D12AF75B62FC}" type="presOf" srcId="{C3D30C8A-1357-6644-B203-0174A65E21F2}" destId="{77480BB6-905E-AC41-A990-9A7A927B8970}" srcOrd="0" destOrd="0" presId="urn:microsoft.com/office/officeart/2005/8/layout/hierarchy3"/>
    <dgm:cxn modelId="{D3BCFB5C-1EDB-5B41-B8B7-1F2DC828E568}" srcId="{7E03D11A-EED0-ED43-A33B-739E13CC0E50}" destId="{0E504841-A39E-D845-B708-8C9723344E31}" srcOrd="2" destOrd="0" parTransId="{84BFDDB9-87D6-7E48-81B7-761DC6C03E32}" sibTransId="{04DF837A-040D-524C-ACB5-C88EBBED6EAA}"/>
    <dgm:cxn modelId="{B7F91479-B027-CF46-8159-5A2C39E70AB7}" srcId="{9CC0E060-FFCB-054C-8764-EAE88DBE4E59}" destId="{12C1AAA7-3E10-0D4A-9449-4B1702632F08}" srcOrd="1" destOrd="0" parTransId="{EFCBE6B3-809E-0444-B20A-585A0DD13597}" sibTransId="{0BC1470F-D84A-4248-A653-361E7B0182F9}"/>
    <dgm:cxn modelId="{7C936E85-B3F5-4D42-A8FA-80C253B8E1B7}" type="presOf" srcId="{EFCBE6B3-809E-0444-B20A-585A0DD13597}" destId="{A060ED62-7384-624E-9197-9ADEAC7DE6DB}" srcOrd="0" destOrd="0" presId="urn:microsoft.com/office/officeart/2005/8/layout/hierarchy3"/>
    <dgm:cxn modelId="{71F2C288-619A-BB46-9923-0AD67E71DD64}" type="presOf" srcId="{9CC0E060-FFCB-054C-8764-EAE88DBE4E59}" destId="{14F214D6-1B10-A244-B595-15F19A61C346}" srcOrd="0" destOrd="0" presId="urn:microsoft.com/office/officeart/2005/8/layout/hierarchy3"/>
    <dgm:cxn modelId="{89D05DA0-B53C-B04E-B7AE-BF8F6EEA4157}" type="presOf" srcId="{7E03D11A-EED0-ED43-A33B-739E13CC0E50}" destId="{568A57E6-C352-CE4F-9956-60DC22DEAE15}" srcOrd="1" destOrd="0" presId="urn:microsoft.com/office/officeart/2005/8/layout/hierarchy3"/>
    <dgm:cxn modelId="{A6C502A2-3D26-8F4A-8DE6-CF5A81D925D3}" type="presOf" srcId="{5BA2805C-8D88-F147-88C3-2ECDA95BDE07}" destId="{8B8EF71C-16B4-E540-BD9C-3DA495898145}" srcOrd="0" destOrd="0" presId="urn:microsoft.com/office/officeart/2005/8/layout/hierarchy3"/>
    <dgm:cxn modelId="{087B13A3-3ED7-2D4D-B39B-A5A605D60B4D}" type="presOf" srcId="{79FB73E9-EE74-B84A-A765-B9A282E892FE}" destId="{FE9DCFFB-9181-B14C-85F9-26B039E26E97}" srcOrd="0" destOrd="0" presId="urn:microsoft.com/office/officeart/2005/8/layout/hierarchy3"/>
    <dgm:cxn modelId="{AAA3EDAD-E888-9045-91C3-71555C33E9AB}" srcId="{C9895289-8341-3F4A-8A12-899D0DF10179}" destId="{04F56746-C6F0-BB4C-B148-BABBCE11DC89}" srcOrd="2" destOrd="0" parTransId="{82237D15-141C-5A42-AE7B-819993CE3644}" sibTransId="{FFB593AA-724A-7D48-851C-20B39EFC1212}"/>
    <dgm:cxn modelId="{777EAFB7-7EDA-AE45-8FA8-79A8CA3E539C}" type="presOf" srcId="{12C1AAA7-3E10-0D4A-9449-4B1702632F08}" destId="{99710071-E8D1-EB4C-BAEC-58EC5E40007E}" srcOrd="0" destOrd="0" presId="urn:microsoft.com/office/officeart/2005/8/layout/hierarchy3"/>
    <dgm:cxn modelId="{F85C56B9-4563-2041-869F-7BF9DB6115F3}" srcId="{C9895289-8341-3F4A-8A12-899D0DF10179}" destId="{7E03D11A-EED0-ED43-A33B-739E13CC0E50}" srcOrd="0" destOrd="0" parTransId="{7C5AA7C3-2238-974E-B3FD-97AA2B329A5B}" sibTransId="{7DAE04CB-C6AD-CC4C-B481-6B13F329186B}"/>
    <dgm:cxn modelId="{0AB15BBC-DD74-7443-AA37-EAF03CD25A79}" srcId="{9CC0E060-FFCB-054C-8764-EAE88DBE4E59}" destId="{79FB73E9-EE74-B84A-A765-B9A282E892FE}" srcOrd="0" destOrd="0" parTransId="{E2ED86AA-FCC5-2147-8DEE-67F4CFCC7ABB}" sibTransId="{B1F7006A-6857-734A-ABF5-5AE88D736928}"/>
    <dgm:cxn modelId="{F19189BE-2101-A043-AEC3-C7138DBF86B2}" type="presOf" srcId="{C9895289-8341-3F4A-8A12-899D0DF10179}" destId="{4F32E979-0D32-B942-967D-474D0D16CF14}" srcOrd="0" destOrd="0" presId="urn:microsoft.com/office/officeart/2005/8/layout/hierarchy3"/>
    <dgm:cxn modelId="{12A145CA-49E0-0B48-BE87-7E3E091357AE}" type="presOf" srcId="{70A56531-B66A-4F4A-9D93-23E23CB16F2B}" destId="{096F659D-3117-0749-BC2A-0BD5DD5DBEAE}" srcOrd="0" destOrd="0" presId="urn:microsoft.com/office/officeart/2005/8/layout/hierarchy3"/>
    <dgm:cxn modelId="{DB1525E4-800F-C644-8BDC-6C1FE470A9E5}" srcId="{7E03D11A-EED0-ED43-A33B-739E13CC0E50}" destId="{7B7FC85F-F428-3E48-9C6F-DFA12A32D491}" srcOrd="0" destOrd="0" parTransId="{C3D30C8A-1357-6644-B203-0174A65E21F2}" sibTransId="{9045C152-246D-A948-A770-3EF53291FAAA}"/>
    <dgm:cxn modelId="{27A101E5-011B-7048-ACDB-E581955A19DF}" type="presOf" srcId="{3C75C42F-C0E1-304E-845B-C9F4D0F4CDB3}" destId="{0A451BFF-77A2-5646-8CBE-4720724C2633}" srcOrd="0" destOrd="0" presId="urn:microsoft.com/office/officeart/2005/8/layout/hierarchy3"/>
    <dgm:cxn modelId="{FF139FFA-256E-B442-B3C6-C95B73F8C63A}" type="presOf" srcId="{4C1B35E4-0ACB-AE4A-83E3-8DA127A8A280}" destId="{06C605FD-54BE-FB4A-B589-A8B4A7AD30E2}" srcOrd="0" destOrd="0" presId="urn:microsoft.com/office/officeart/2005/8/layout/hierarchy3"/>
    <dgm:cxn modelId="{A8503521-2682-B64A-A945-1F044A6411CF}" type="presParOf" srcId="{4F32E979-0D32-B942-967D-474D0D16CF14}" destId="{63A01AF0-EDF0-4D4F-B2EE-3E89883CCCE3}" srcOrd="0" destOrd="0" presId="urn:microsoft.com/office/officeart/2005/8/layout/hierarchy3"/>
    <dgm:cxn modelId="{D9B9F47C-821F-E644-BA53-4360C71C29DA}" type="presParOf" srcId="{63A01AF0-EDF0-4D4F-B2EE-3E89883CCCE3}" destId="{C3EBCD78-F7F9-0B4D-9F25-80B168D24C69}" srcOrd="0" destOrd="0" presId="urn:microsoft.com/office/officeart/2005/8/layout/hierarchy3"/>
    <dgm:cxn modelId="{03300ADC-3A41-D94D-BCDF-EF1A8EF73187}" type="presParOf" srcId="{C3EBCD78-F7F9-0B4D-9F25-80B168D24C69}" destId="{2A7DA500-D4BF-B94B-9DC3-15B60E2E032A}" srcOrd="0" destOrd="0" presId="urn:microsoft.com/office/officeart/2005/8/layout/hierarchy3"/>
    <dgm:cxn modelId="{DCC75B48-98AF-7C41-9EE3-2B68CE7025A2}" type="presParOf" srcId="{C3EBCD78-F7F9-0B4D-9F25-80B168D24C69}" destId="{568A57E6-C352-CE4F-9956-60DC22DEAE15}" srcOrd="1" destOrd="0" presId="urn:microsoft.com/office/officeart/2005/8/layout/hierarchy3"/>
    <dgm:cxn modelId="{CFB21821-FACB-F34E-8841-FBB4315CA254}" type="presParOf" srcId="{63A01AF0-EDF0-4D4F-B2EE-3E89883CCCE3}" destId="{16EA5586-9B14-EA43-B1CE-0FDC54AA1313}" srcOrd="1" destOrd="0" presId="urn:microsoft.com/office/officeart/2005/8/layout/hierarchy3"/>
    <dgm:cxn modelId="{57B1C220-C26B-3043-8BA0-DB861E343EC6}" type="presParOf" srcId="{16EA5586-9B14-EA43-B1CE-0FDC54AA1313}" destId="{77480BB6-905E-AC41-A990-9A7A927B8970}" srcOrd="0" destOrd="0" presId="urn:microsoft.com/office/officeart/2005/8/layout/hierarchy3"/>
    <dgm:cxn modelId="{CE551FA1-FE5B-054F-8AA1-DE27DED2F88B}" type="presParOf" srcId="{16EA5586-9B14-EA43-B1CE-0FDC54AA1313}" destId="{738BBC8A-3FB5-B047-AD59-8273ECDF7257}" srcOrd="1" destOrd="0" presId="urn:microsoft.com/office/officeart/2005/8/layout/hierarchy3"/>
    <dgm:cxn modelId="{C889765D-0D02-2A42-9CA1-B3F83485C9EC}" type="presParOf" srcId="{16EA5586-9B14-EA43-B1CE-0FDC54AA1313}" destId="{8B8EF71C-16B4-E540-BD9C-3DA495898145}" srcOrd="2" destOrd="0" presId="urn:microsoft.com/office/officeart/2005/8/layout/hierarchy3"/>
    <dgm:cxn modelId="{B958E4C9-C639-7B49-9C87-8C75E3315711}" type="presParOf" srcId="{16EA5586-9B14-EA43-B1CE-0FDC54AA1313}" destId="{096F659D-3117-0749-BC2A-0BD5DD5DBEAE}" srcOrd="3" destOrd="0" presId="urn:microsoft.com/office/officeart/2005/8/layout/hierarchy3"/>
    <dgm:cxn modelId="{67437906-8C82-A240-ADCD-65D67E30A4B5}" type="presParOf" srcId="{16EA5586-9B14-EA43-B1CE-0FDC54AA1313}" destId="{922EC0B3-A9EF-854F-B0A9-F87459ACE50C}" srcOrd="4" destOrd="0" presId="urn:microsoft.com/office/officeart/2005/8/layout/hierarchy3"/>
    <dgm:cxn modelId="{D36AC715-5890-2247-9C17-A3008F9E21AB}" type="presParOf" srcId="{16EA5586-9B14-EA43-B1CE-0FDC54AA1313}" destId="{F401CC40-A46A-BF47-8D29-9E39802F8A4F}" srcOrd="5" destOrd="0" presId="urn:microsoft.com/office/officeart/2005/8/layout/hierarchy3"/>
    <dgm:cxn modelId="{A90DEF2B-3FA5-E640-BF52-52422EB02985}" type="presParOf" srcId="{16EA5586-9B14-EA43-B1CE-0FDC54AA1313}" destId="{0A451BFF-77A2-5646-8CBE-4720724C2633}" srcOrd="6" destOrd="0" presId="urn:microsoft.com/office/officeart/2005/8/layout/hierarchy3"/>
    <dgm:cxn modelId="{69FCB28A-B5F0-1A4A-8C84-91085079D164}" type="presParOf" srcId="{16EA5586-9B14-EA43-B1CE-0FDC54AA1313}" destId="{06C605FD-54BE-FB4A-B589-A8B4A7AD30E2}" srcOrd="7" destOrd="0" presId="urn:microsoft.com/office/officeart/2005/8/layout/hierarchy3"/>
    <dgm:cxn modelId="{D6FA3E72-C2DC-4742-95AC-CB2F917C8317}" type="presParOf" srcId="{4F32E979-0D32-B942-967D-474D0D16CF14}" destId="{2CB79203-A981-3844-AD7E-0D62F0FFBE02}" srcOrd="1" destOrd="0" presId="urn:microsoft.com/office/officeart/2005/8/layout/hierarchy3"/>
    <dgm:cxn modelId="{0D0D4439-7D5B-1848-A825-0AC80CB15E79}" type="presParOf" srcId="{2CB79203-A981-3844-AD7E-0D62F0FFBE02}" destId="{EF5BB618-4907-0B42-8B31-91F0413D7417}" srcOrd="0" destOrd="0" presId="urn:microsoft.com/office/officeart/2005/8/layout/hierarchy3"/>
    <dgm:cxn modelId="{C1345010-C31D-C347-90A9-CFD5490F0897}" type="presParOf" srcId="{EF5BB618-4907-0B42-8B31-91F0413D7417}" destId="{14F214D6-1B10-A244-B595-15F19A61C346}" srcOrd="0" destOrd="0" presId="urn:microsoft.com/office/officeart/2005/8/layout/hierarchy3"/>
    <dgm:cxn modelId="{DC75494A-3ABE-C244-889B-8F24AB183E00}" type="presParOf" srcId="{EF5BB618-4907-0B42-8B31-91F0413D7417}" destId="{2A7B56FC-340F-604C-BEF6-D419F5D5D940}" srcOrd="1" destOrd="0" presId="urn:microsoft.com/office/officeart/2005/8/layout/hierarchy3"/>
    <dgm:cxn modelId="{F76AD0D8-CBA9-9341-A660-33396E370C0F}" type="presParOf" srcId="{2CB79203-A981-3844-AD7E-0D62F0FFBE02}" destId="{2E98EF82-3309-A947-A9B6-E400FCD3A861}" srcOrd="1" destOrd="0" presId="urn:microsoft.com/office/officeart/2005/8/layout/hierarchy3"/>
    <dgm:cxn modelId="{712F82F6-4DA2-3E45-A236-5FC017882B71}" type="presParOf" srcId="{2E98EF82-3309-A947-A9B6-E400FCD3A861}" destId="{5877349C-899A-C647-B421-838E61927ACE}" srcOrd="0" destOrd="0" presId="urn:microsoft.com/office/officeart/2005/8/layout/hierarchy3"/>
    <dgm:cxn modelId="{553286E5-2ED9-6948-A497-D265EDFC74A9}" type="presParOf" srcId="{2E98EF82-3309-A947-A9B6-E400FCD3A861}" destId="{FE9DCFFB-9181-B14C-85F9-26B039E26E97}" srcOrd="1" destOrd="0" presId="urn:microsoft.com/office/officeart/2005/8/layout/hierarchy3"/>
    <dgm:cxn modelId="{CF42DD33-1E08-E84F-84C8-7A43E68BE00D}" type="presParOf" srcId="{2E98EF82-3309-A947-A9B6-E400FCD3A861}" destId="{A060ED62-7384-624E-9197-9ADEAC7DE6DB}" srcOrd="2" destOrd="0" presId="urn:microsoft.com/office/officeart/2005/8/layout/hierarchy3"/>
    <dgm:cxn modelId="{2799332D-E64D-7E4B-A12A-77EA74A877E4}" type="presParOf" srcId="{2E98EF82-3309-A947-A9B6-E400FCD3A861}" destId="{99710071-E8D1-EB4C-BAEC-58EC5E40007E}" srcOrd="3" destOrd="0" presId="urn:microsoft.com/office/officeart/2005/8/layout/hierarchy3"/>
    <dgm:cxn modelId="{59E11918-7E1D-274A-9F0D-0018158BDE83}" type="presParOf" srcId="{4F32E979-0D32-B942-967D-474D0D16CF14}" destId="{9157106D-9FBB-4F4F-B73D-355A7E139730}" srcOrd="2" destOrd="0" presId="urn:microsoft.com/office/officeart/2005/8/layout/hierarchy3"/>
    <dgm:cxn modelId="{F0D9F8F1-5275-7646-A588-2D78DC3DE653}" type="presParOf" srcId="{9157106D-9FBB-4F4F-B73D-355A7E139730}" destId="{FAC8A399-618B-8F45-82CF-DEAB0AF376C2}" srcOrd="0" destOrd="0" presId="urn:microsoft.com/office/officeart/2005/8/layout/hierarchy3"/>
    <dgm:cxn modelId="{00A96A7C-8E03-5645-A734-C824335DCC32}" type="presParOf" srcId="{FAC8A399-618B-8F45-82CF-DEAB0AF376C2}" destId="{3BDA3A38-7AA3-0341-B1DB-0D0CE8E11C6B}" srcOrd="0" destOrd="0" presId="urn:microsoft.com/office/officeart/2005/8/layout/hierarchy3"/>
    <dgm:cxn modelId="{FD832515-0C83-6447-88F2-8F99DA58FCFC}" type="presParOf" srcId="{FAC8A399-618B-8F45-82CF-DEAB0AF376C2}" destId="{536F47BF-AE21-6E45-B0A6-12EEC693824C}" srcOrd="1" destOrd="0" presId="urn:microsoft.com/office/officeart/2005/8/layout/hierarchy3"/>
    <dgm:cxn modelId="{ADDCB7C3-0074-A94D-938C-D1A4F2C881C9}" type="presParOf" srcId="{9157106D-9FBB-4F4F-B73D-355A7E139730}" destId="{07B01A55-0524-2B4C-90A5-7CD8E2FA37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B491969-C80B-6B40-A90D-A16BBD4E5BD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1F2BC-B493-4149-8094-A1917A168DD9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LDA Topic Modeling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709C45-583A-6643-9A5D-3F20DB1BDADF}" type="parTrans" cxnId="{2F2CF74A-19FD-AD4E-A077-5E30247CF95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6009A-9AA2-1E40-857F-A6A628ABA301}" type="sibTrans" cxnId="{2F2CF74A-19FD-AD4E-A077-5E30247CF95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25AA7E-17D9-4848-AF76-F30F4508EDAB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Data Integration and topic naming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70ACDA-825E-8E44-B187-D90EF8515CC0}" type="parTrans" cxnId="{C51D42EE-41C6-6D41-9210-0CE9C98346E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D5F216-B17F-AF4C-8BC8-1CCEAD05313D}" type="sibTrans" cxnId="{C51D42EE-41C6-6D41-9210-0CE9C98346E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FA4BEC-31F5-E445-90E6-76A4F0D76B87}">
      <dgm:prSet custT="1"/>
      <dgm:spPr/>
      <dgm:t>
        <a:bodyPr/>
        <a:lstStyle/>
        <a:p>
          <a:r>
            <a:rPr lang="en-US" sz="1200" b="1" i="0">
              <a:latin typeface="Calibri" panose="020F0502020204030204" pitchFamily="34" charset="0"/>
              <a:cs typeface="Calibri" panose="020F0502020204030204" pitchFamily="34" charset="0"/>
            </a:rPr>
            <a:t>Identify most relevant topic for each Craigslist listing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CB538B-580C-C548-A3EE-6CC58F2218B9}" type="parTrans" cxnId="{C4757630-AE35-B640-A886-B66011E2046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3897F2-262C-3345-B493-B56CA6A68422}" type="sibTrans" cxnId="{C4757630-AE35-B640-A886-B66011E2046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D7DF29-5733-4840-9E97-840D35E5E1CE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 Generate a term-document matrix using </a:t>
          </a:r>
          <a:r>
            <a:rPr lang="en-US" sz="1000" b="0" i="0" err="1">
              <a:latin typeface="Calibri" panose="020F0502020204030204" pitchFamily="34" charset="0"/>
              <a:cs typeface="Calibri" panose="020F0502020204030204" pitchFamily="34" charset="0"/>
            </a:rPr>
            <a:t>CountVectorizer</a:t>
          </a:r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0B8817-BF0A-4347-B3D1-75B30F379A8B}" type="parTrans" cxnId="{7D674110-C740-C242-93A4-68D879BA31B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540E6E-1A71-DE40-B053-626C444F4804}" type="sibTrans" cxnId="{7D674110-C740-C242-93A4-68D879BA31B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B515BF-D8E6-2A41-8878-E49C94841665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Join topic data with the original Data Frame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AB4E81-22D8-8742-8321-0213454218A0}" type="parTrans" cxnId="{04013774-E7E6-1C4E-A8F8-0DC0A149A72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6AEBDB-47AE-614B-B5DF-9CDFE9141EDA}" type="sibTrans" cxnId="{04013774-E7E6-1C4E-A8F8-0DC0A149A72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141721-9D36-F54C-AED6-0733DBBA7F4F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Apply Latent Dirichlet Allocation to identify 10 topics.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E51BD1-9E1B-B94E-9C40-14EF4C03E5A3}" type="parTrans" cxnId="{BF557FC3-2CC3-224D-BEE5-AD6A33A471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696DA6B-E41F-734F-8E82-8D4A0835D082}" type="sibTrans" cxnId="{BF557FC3-2CC3-224D-BEE5-AD6A33A47168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33F968-582E-0D46-8ED8-1D3D360A8363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Determine dominant topics for each document and create a corresponding Data Frame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3AE372-1CB1-454B-B90D-5D6819982731}" type="parTrans" cxnId="{761BF486-5749-6D4E-9BE5-2F4F9F57F40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E564FE-B15F-C241-A251-471CDDE0336C}" type="sibTrans" cxnId="{761BF486-5749-6D4E-9BE5-2F4F9F57F40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AB322B-ED44-7443-B0EA-A2A921CF0115}">
      <dgm:prSet custT="1"/>
      <dgm:spPr/>
      <dgm:t>
        <a:bodyPr/>
        <a:lstStyle/>
        <a:p>
          <a:r>
            <a:rPr lang="en-US" sz="1000" b="0" i="0">
              <a:latin typeface="Calibri" panose="020F0502020204030204" pitchFamily="34" charset="0"/>
              <a:cs typeface="Calibri" panose="020F0502020204030204" pitchFamily="34" charset="0"/>
            </a:rPr>
            <a:t>Assign and update topic names based on top 2 words in each topic.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CE1B483-D9A8-9A46-B39E-3444B277F8B4}" type="parTrans" cxnId="{129D2362-DB62-9346-B32A-8C508000182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2C3E2E-9A2D-9F44-AA82-D6CE2F602761}" type="sibTrans" cxnId="{129D2362-DB62-9346-B32A-8C508000182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CBE1BD-6DD3-E549-B4FA-2A9B5F452DF4}" type="pres">
      <dgm:prSet presAssocID="{AB491969-C80B-6B40-A90D-A16BBD4E5B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2E909B-926A-024C-ABDB-AC237E435A46}" type="pres">
      <dgm:prSet presAssocID="{7CA1F2BC-B493-4149-8094-A1917A168DD9}" presName="root" presStyleCnt="0"/>
      <dgm:spPr/>
    </dgm:pt>
    <dgm:pt modelId="{50C8A16D-071A-804C-AE5D-4CC6E4A1D406}" type="pres">
      <dgm:prSet presAssocID="{7CA1F2BC-B493-4149-8094-A1917A168DD9}" presName="rootComposite" presStyleCnt="0"/>
      <dgm:spPr/>
    </dgm:pt>
    <dgm:pt modelId="{A62A7541-1752-1B47-BA56-93512050D472}" type="pres">
      <dgm:prSet presAssocID="{7CA1F2BC-B493-4149-8094-A1917A168DD9}" presName="rootText" presStyleLbl="node1" presStyleIdx="0" presStyleCnt="3"/>
      <dgm:spPr/>
    </dgm:pt>
    <dgm:pt modelId="{2DD2F290-9F86-5747-9E9A-7368AF452166}" type="pres">
      <dgm:prSet presAssocID="{7CA1F2BC-B493-4149-8094-A1917A168DD9}" presName="rootConnector" presStyleLbl="node1" presStyleIdx="0" presStyleCnt="3"/>
      <dgm:spPr/>
    </dgm:pt>
    <dgm:pt modelId="{39B78826-9C30-9C4D-B8D6-3C62D5E87B6F}" type="pres">
      <dgm:prSet presAssocID="{7CA1F2BC-B493-4149-8094-A1917A168DD9}" presName="childShape" presStyleCnt="0"/>
      <dgm:spPr/>
    </dgm:pt>
    <dgm:pt modelId="{57CAC7B3-D8AE-7947-AE22-0F9DB100338F}" type="pres">
      <dgm:prSet presAssocID="{FE0B8817-BF0A-4347-B3D1-75B30F379A8B}" presName="Name13" presStyleLbl="parChTrans1D2" presStyleIdx="0" presStyleCnt="5"/>
      <dgm:spPr/>
    </dgm:pt>
    <dgm:pt modelId="{802367B4-AA39-EC45-91B0-A6B90062AC42}" type="pres">
      <dgm:prSet presAssocID="{AAD7DF29-5733-4840-9E97-840D35E5E1CE}" presName="childText" presStyleLbl="bgAcc1" presStyleIdx="0" presStyleCnt="5">
        <dgm:presLayoutVars>
          <dgm:bulletEnabled val="1"/>
        </dgm:presLayoutVars>
      </dgm:prSet>
      <dgm:spPr/>
    </dgm:pt>
    <dgm:pt modelId="{0800B7D2-6949-2041-B223-A523810117B6}" type="pres">
      <dgm:prSet presAssocID="{A8E51BD1-9E1B-B94E-9C40-14EF4C03E5A3}" presName="Name13" presStyleLbl="parChTrans1D2" presStyleIdx="1" presStyleCnt="5"/>
      <dgm:spPr/>
    </dgm:pt>
    <dgm:pt modelId="{8F8CA6F7-E827-C14E-B2A1-D2F514D973F1}" type="pres">
      <dgm:prSet presAssocID="{75141721-9D36-F54C-AED6-0733DBBA7F4F}" presName="childText" presStyleLbl="bgAcc1" presStyleIdx="1" presStyleCnt="5">
        <dgm:presLayoutVars>
          <dgm:bulletEnabled val="1"/>
        </dgm:presLayoutVars>
      </dgm:prSet>
      <dgm:spPr/>
    </dgm:pt>
    <dgm:pt modelId="{A303FF45-AC8C-814F-BFE7-F5D431FDEDA0}" type="pres">
      <dgm:prSet presAssocID="{A03AE372-1CB1-454B-B90D-5D6819982731}" presName="Name13" presStyleLbl="parChTrans1D2" presStyleIdx="2" presStyleCnt="5"/>
      <dgm:spPr/>
    </dgm:pt>
    <dgm:pt modelId="{F96D3803-A06E-E44A-8173-1C2E3A3208AB}" type="pres">
      <dgm:prSet presAssocID="{EE33F968-582E-0D46-8ED8-1D3D360A8363}" presName="childText" presStyleLbl="bgAcc1" presStyleIdx="2" presStyleCnt="5">
        <dgm:presLayoutVars>
          <dgm:bulletEnabled val="1"/>
        </dgm:presLayoutVars>
      </dgm:prSet>
      <dgm:spPr/>
    </dgm:pt>
    <dgm:pt modelId="{F2FC663C-E04F-3E42-A58A-E785861BD48B}" type="pres">
      <dgm:prSet presAssocID="{2425AA7E-17D9-4848-AF76-F30F4508EDAB}" presName="root" presStyleCnt="0"/>
      <dgm:spPr/>
    </dgm:pt>
    <dgm:pt modelId="{92A4C791-DD0A-9C4A-BFCF-70616F524E00}" type="pres">
      <dgm:prSet presAssocID="{2425AA7E-17D9-4848-AF76-F30F4508EDAB}" presName="rootComposite" presStyleCnt="0"/>
      <dgm:spPr/>
    </dgm:pt>
    <dgm:pt modelId="{989FBEFC-AD17-9745-A067-1AAB87FE78F8}" type="pres">
      <dgm:prSet presAssocID="{2425AA7E-17D9-4848-AF76-F30F4508EDAB}" presName="rootText" presStyleLbl="node1" presStyleIdx="1" presStyleCnt="3"/>
      <dgm:spPr/>
    </dgm:pt>
    <dgm:pt modelId="{30BC83E0-6DE5-6C42-AAB4-62CAB9A579EA}" type="pres">
      <dgm:prSet presAssocID="{2425AA7E-17D9-4848-AF76-F30F4508EDAB}" presName="rootConnector" presStyleLbl="node1" presStyleIdx="1" presStyleCnt="3"/>
      <dgm:spPr/>
    </dgm:pt>
    <dgm:pt modelId="{2EE72D2D-A276-1B4F-965E-C4266ADEF001}" type="pres">
      <dgm:prSet presAssocID="{2425AA7E-17D9-4848-AF76-F30F4508EDAB}" presName="childShape" presStyleCnt="0"/>
      <dgm:spPr/>
    </dgm:pt>
    <dgm:pt modelId="{90534E45-A830-A144-AC91-05D83D7D84FE}" type="pres">
      <dgm:prSet presAssocID="{0EAB4E81-22D8-8742-8321-0213454218A0}" presName="Name13" presStyleLbl="parChTrans1D2" presStyleIdx="3" presStyleCnt="5"/>
      <dgm:spPr/>
    </dgm:pt>
    <dgm:pt modelId="{2A65C705-EA75-384E-80D9-5CCEA308F960}" type="pres">
      <dgm:prSet presAssocID="{22B515BF-D8E6-2A41-8878-E49C94841665}" presName="childText" presStyleLbl="bgAcc1" presStyleIdx="3" presStyleCnt="5">
        <dgm:presLayoutVars>
          <dgm:bulletEnabled val="1"/>
        </dgm:presLayoutVars>
      </dgm:prSet>
      <dgm:spPr/>
    </dgm:pt>
    <dgm:pt modelId="{6ED4370C-32B2-674C-9AAF-A36E467F4BC0}" type="pres">
      <dgm:prSet presAssocID="{3CE1B483-D9A8-9A46-B39E-3444B277F8B4}" presName="Name13" presStyleLbl="parChTrans1D2" presStyleIdx="4" presStyleCnt="5"/>
      <dgm:spPr/>
    </dgm:pt>
    <dgm:pt modelId="{241499D3-0BE4-8447-96A3-3E7BBB325283}" type="pres">
      <dgm:prSet presAssocID="{DDAB322B-ED44-7443-B0EA-A2A921CF0115}" presName="childText" presStyleLbl="bgAcc1" presStyleIdx="4" presStyleCnt="5">
        <dgm:presLayoutVars>
          <dgm:bulletEnabled val="1"/>
        </dgm:presLayoutVars>
      </dgm:prSet>
      <dgm:spPr/>
    </dgm:pt>
    <dgm:pt modelId="{58C4D49E-57A0-C746-8E63-E5780B874C48}" type="pres">
      <dgm:prSet presAssocID="{41FA4BEC-31F5-E445-90E6-76A4F0D76B87}" presName="root" presStyleCnt="0"/>
      <dgm:spPr/>
    </dgm:pt>
    <dgm:pt modelId="{EFE13187-BEBD-6848-9304-F39D9E364930}" type="pres">
      <dgm:prSet presAssocID="{41FA4BEC-31F5-E445-90E6-76A4F0D76B87}" presName="rootComposite" presStyleCnt="0"/>
      <dgm:spPr/>
    </dgm:pt>
    <dgm:pt modelId="{72053A85-642A-E946-8E48-2596C51E434B}" type="pres">
      <dgm:prSet presAssocID="{41FA4BEC-31F5-E445-90E6-76A4F0D76B87}" presName="rootText" presStyleLbl="node1" presStyleIdx="2" presStyleCnt="3"/>
      <dgm:spPr/>
    </dgm:pt>
    <dgm:pt modelId="{8B1D492C-2460-7443-9FED-D5105882899D}" type="pres">
      <dgm:prSet presAssocID="{41FA4BEC-31F5-E445-90E6-76A4F0D76B87}" presName="rootConnector" presStyleLbl="node1" presStyleIdx="2" presStyleCnt="3"/>
      <dgm:spPr/>
    </dgm:pt>
    <dgm:pt modelId="{19DDD5A5-89DD-6741-B650-9C4478AD6678}" type="pres">
      <dgm:prSet presAssocID="{41FA4BEC-31F5-E445-90E6-76A4F0D76B87}" presName="childShape" presStyleCnt="0"/>
      <dgm:spPr/>
    </dgm:pt>
  </dgm:ptLst>
  <dgm:cxnLst>
    <dgm:cxn modelId="{FF6FB80F-03EE-BC49-BA02-B3344AFE6D02}" type="presOf" srcId="{3CE1B483-D9A8-9A46-B39E-3444B277F8B4}" destId="{6ED4370C-32B2-674C-9AAF-A36E467F4BC0}" srcOrd="0" destOrd="0" presId="urn:microsoft.com/office/officeart/2005/8/layout/hierarchy3"/>
    <dgm:cxn modelId="{7D674110-C740-C242-93A4-68D879BA31BC}" srcId="{7CA1F2BC-B493-4149-8094-A1917A168DD9}" destId="{AAD7DF29-5733-4840-9E97-840D35E5E1CE}" srcOrd="0" destOrd="0" parTransId="{FE0B8817-BF0A-4347-B3D1-75B30F379A8B}" sibTransId="{81540E6E-1A71-DE40-B053-626C444F4804}"/>
    <dgm:cxn modelId="{7BD2CB18-1E78-5140-AC01-1CCB2677A254}" type="presOf" srcId="{2425AA7E-17D9-4848-AF76-F30F4508EDAB}" destId="{989FBEFC-AD17-9745-A067-1AAB87FE78F8}" srcOrd="0" destOrd="0" presId="urn:microsoft.com/office/officeart/2005/8/layout/hierarchy3"/>
    <dgm:cxn modelId="{4B9C391E-E55F-3042-B104-7F0EA43E59DA}" type="presOf" srcId="{DDAB322B-ED44-7443-B0EA-A2A921CF0115}" destId="{241499D3-0BE4-8447-96A3-3E7BBB325283}" srcOrd="0" destOrd="0" presId="urn:microsoft.com/office/officeart/2005/8/layout/hierarchy3"/>
    <dgm:cxn modelId="{DAC69E20-D6A1-D040-8D8D-7F8BAA41E879}" type="presOf" srcId="{7CA1F2BC-B493-4149-8094-A1917A168DD9}" destId="{A62A7541-1752-1B47-BA56-93512050D472}" srcOrd="0" destOrd="0" presId="urn:microsoft.com/office/officeart/2005/8/layout/hierarchy3"/>
    <dgm:cxn modelId="{B76A572E-D046-704F-9510-B7B587A781FC}" type="presOf" srcId="{AAD7DF29-5733-4840-9E97-840D35E5E1CE}" destId="{802367B4-AA39-EC45-91B0-A6B90062AC42}" srcOrd="0" destOrd="0" presId="urn:microsoft.com/office/officeart/2005/8/layout/hierarchy3"/>
    <dgm:cxn modelId="{C4757630-AE35-B640-A886-B66011E20465}" srcId="{AB491969-C80B-6B40-A90D-A16BBD4E5BDE}" destId="{41FA4BEC-31F5-E445-90E6-76A4F0D76B87}" srcOrd="2" destOrd="0" parTransId="{60CB538B-580C-C548-A3EE-6CC58F2218B9}" sibTransId="{D83897F2-262C-3345-B493-B56CA6A68422}"/>
    <dgm:cxn modelId="{21B1EE43-F010-5C4D-8B19-F07D10798E14}" type="presOf" srcId="{41FA4BEC-31F5-E445-90E6-76A4F0D76B87}" destId="{8B1D492C-2460-7443-9FED-D5105882899D}" srcOrd="1" destOrd="0" presId="urn:microsoft.com/office/officeart/2005/8/layout/hierarchy3"/>
    <dgm:cxn modelId="{B29B804A-1C65-7F48-884A-09B82737930E}" type="presOf" srcId="{2425AA7E-17D9-4848-AF76-F30F4508EDAB}" destId="{30BC83E0-6DE5-6C42-AAB4-62CAB9A579EA}" srcOrd="1" destOrd="0" presId="urn:microsoft.com/office/officeart/2005/8/layout/hierarchy3"/>
    <dgm:cxn modelId="{2F2CF74A-19FD-AD4E-A077-5E30247CF959}" srcId="{AB491969-C80B-6B40-A90D-A16BBD4E5BDE}" destId="{7CA1F2BC-B493-4149-8094-A1917A168DD9}" srcOrd="0" destOrd="0" parTransId="{CE709C45-583A-6643-9A5D-3F20DB1BDADF}" sibTransId="{AF46009A-9AA2-1E40-857F-A6A628ABA301}"/>
    <dgm:cxn modelId="{129D2362-DB62-9346-B32A-8C508000182C}" srcId="{2425AA7E-17D9-4848-AF76-F30F4508EDAB}" destId="{DDAB322B-ED44-7443-B0EA-A2A921CF0115}" srcOrd="1" destOrd="0" parTransId="{3CE1B483-D9A8-9A46-B39E-3444B277F8B4}" sibTransId="{D22C3E2E-9A2D-9F44-AA82-D6CE2F602761}"/>
    <dgm:cxn modelId="{54245A63-A8EE-F74C-B802-A5EE74230F9A}" type="presOf" srcId="{A03AE372-1CB1-454B-B90D-5D6819982731}" destId="{A303FF45-AC8C-814F-BFE7-F5D431FDEDA0}" srcOrd="0" destOrd="0" presId="urn:microsoft.com/office/officeart/2005/8/layout/hierarchy3"/>
    <dgm:cxn modelId="{04013774-E7E6-1C4E-A8F8-0DC0A149A72F}" srcId="{2425AA7E-17D9-4848-AF76-F30F4508EDAB}" destId="{22B515BF-D8E6-2A41-8878-E49C94841665}" srcOrd="0" destOrd="0" parTransId="{0EAB4E81-22D8-8742-8321-0213454218A0}" sibTransId="{0D6AEBDB-47AE-614B-B5DF-9CDFE9141EDA}"/>
    <dgm:cxn modelId="{78062279-6BD3-164F-9B2F-FDFE994DF300}" type="presOf" srcId="{22B515BF-D8E6-2A41-8878-E49C94841665}" destId="{2A65C705-EA75-384E-80D9-5CCEA308F960}" srcOrd="0" destOrd="0" presId="urn:microsoft.com/office/officeart/2005/8/layout/hierarchy3"/>
    <dgm:cxn modelId="{761BF486-5749-6D4E-9BE5-2F4F9F57F40B}" srcId="{7CA1F2BC-B493-4149-8094-A1917A168DD9}" destId="{EE33F968-582E-0D46-8ED8-1D3D360A8363}" srcOrd="2" destOrd="0" parTransId="{A03AE372-1CB1-454B-B90D-5D6819982731}" sibTransId="{2CE564FE-B15F-C241-A251-471CDDE0336C}"/>
    <dgm:cxn modelId="{6CCB058C-4A27-5D4F-9F02-9765909191D5}" type="presOf" srcId="{41FA4BEC-31F5-E445-90E6-76A4F0D76B87}" destId="{72053A85-642A-E946-8E48-2596C51E434B}" srcOrd="0" destOrd="0" presId="urn:microsoft.com/office/officeart/2005/8/layout/hierarchy3"/>
    <dgm:cxn modelId="{85422997-5FD1-4B4A-9792-3B7ABDB617B6}" type="presOf" srcId="{FE0B8817-BF0A-4347-B3D1-75B30F379A8B}" destId="{57CAC7B3-D8AE-7947-AE22-0F9DB100338F}" srcOrd="0" destOrd="0" presId="urn:microsoft.com/office/officeart/2005/8/layout/hierarchy3"/>
    <dgm:cxn modelId="{E5D53799-C02B-984F-AB28-ACB3961744E6}" type="presOf" srcId="{AB491969-C80B-6B40-A90D-A16BBD4E5BDE}" destId="{1DCBE1BD-6DD3-E549-B4FA-2A9B5F452DF4}" srcOrd="0" destOrd="0" presId="urn:microsoft.com/office/officeart/2005/8/layout/hierarchy3"/>
    <dgm:cxn modelId="{8243EDC2-0351-5E4F-BBE2-57DD372A4E15}" type="presOf" srcId="{75141721-9D36-F54C-AED6-0733DBBA7F4F}" destId="{8F8CA6F7-E827-C14E-B2A1-D2F514D973F1}" srcOrd="0" destOrd="0" presId="urn:microsoft.com/office/officeart/2005/8/layout/hierarchy3"/>
    <dgm:cxn modelId="{BF557FC3-2CC3-224D-BEE5-AD6A33A47168}" srcId="{7CA1F2BC-B493-4149-8094-A1917A168DD9}" destId="{75141721-9D36-F54C-AED6-0733DBBA7F4F}" srcOrd="1" destOrd="0" parTransId="{A8E51BD1-9E1B-B94E-9C40-14EF4C03E5A3}" sibTransId="{E696DA6B-E41F-734F-8E82-8D4A0835D082}"/>
    <dgm:cxn modelId="{FB2967CC-5180-604B-9B44-3C63093D4779}" type="presOf" srcId="{EE33F968-582E-0D46-8ED8-1D3D360A8363}" destId="{F96D3803-A06E-E44A-8173-1C2E3A3208AB}" srcOrd="0" destOrd="0" presId="urn:microsoft.com/office/officeart/2005/8/layout/hierarchy3"/>
    <dgm:cxn modelId="{4088ADD4-B15E-D04A-8CA1-B0E44E3D26C3}" type="presOf" srcId="{0EAB4E81-22D8-8742-8321-0213454218A0}" destId="{90534E45-A830-A144-AC91-05D83D7D84FE}" srcOrd="0" destOrd="0" presId="urn:microsoft.com/office/officeart/2005/8/layout/hierarchy3"/>
    <dgm:cxn modelId="{BDAF75E6-BCD0-3C40-9E54-7054ACF6F121}" type="presOf" srcId="{A8E51BD1-9E1B-B94E-9C40-14EF4C03E5A3}" destId="{0800B7D2-6949-2041-B223-A523810117B6}" srcOrd="0" destOrd="0" presId="urn:microsoft.com/office/officeart/2005/8/layout/hierarchy3"/>
    <dgm:cxn modelId="{C51D42EE-41C6-6D41-9210-0CE9C98346EA}" srcId="{AB491969-C80B-6B40-A90D-A16BBD4E5BDE}" destId="{2425AA7E-17D9-4848-AF76-F30F4508EDAB}" srcOrd="1" destOrd="0" parTransId="{8F70ACDA-825E-8E44-B187-D90EF8515CC0}" sibTransId="{16D5F216-B17F-AF4C-8BC8-1CCEAD05313D}"/>
    <dgm:cxn modelId="{89337AF1-5744-0A41-A1C4-C832CC794E11}" type="presOf" srcId="{7CA1F2BC-B493-4149-8094-A1917A168DD9}" destId="{2DD2F290-9F86-5747-9E9A-7368AF452166}" srcOrd="1" destOrd="0" presId="urn:microsoft.com/office/officeart/2005/8/layout/hierarchy3"/>
    <dgm:cxn modelId="{09CDFFD2-E7CD-D242-8053-84BFEB1757E2}" type="presParOf" srcId="{1DCBE1BD-6DD3-E549-B4FA-2A9B5F452DF4}" destId="{502E909B-926A-024C-ABDB-AC237E435A46}" srcOrd="0" destOrd="0" presId="urn:microsoft.com/office/officeart/2005/8/layout/hierarchy3"/>
    <dgm:cxn modelId="{DC03DAA8-B421-344E-9CC3-690836592ED9}" type="presParOf" srcId="{502E909B-926A-024C-ABDB-AC237E435A46}" destId="{50C8A16D-071A-804C-AE5D-4CC6E4A1D406}" srcOrd="0" destOrd="0" presId="urn:microsoft.com/office/officeart/2005/8/layout/hierarchy3"/>
    <dgm:cxn modelId="{2A5742BE-EEFD-A048-B29B-E2DC49A9E86E}" type="presParOf" srcId="{50C8A16D-071A-804C-AE5D-4CC6E4A1D406}" destId="{A62A7541-1752-1B47-BA56-93512050D472}" srcOrd="0" destOrd="0" presId="urn:microsoft.com/office/officeart/2005/8/layout/hierarchy3"/>
    <dgm:cxn modelId="{73DCD42C-0A07-6741-A95C-DAD896259F02}" type="presParOf" srcId="{50C8A16D-071A-804C-AE5D-4CC6E4A1D406}" destId="{2DD2F290-9F86-5747-9E9A-7368AF452166}" srcOrd="1" destOrd="0" presId="urn:microsoft.com/office/officeart/2005/8/layout/hierarchy3"/>
    <dgm:cxn modelId="{EA73D573-5565-2149-ABA4-A104C7018F32}" type="presParOf" srcId="{502E909B-926A-024C-ABDB-AC237E435A46}" destId="{39B78826-9C30-9C4D-B8D6-3C62D5E87B6F}" srcOrd="1" destOrd="0" presId="urn:microsoft.com/office/officeart/2005/8/layout/hierarchy3"/>
    <dgm:cxn modelId="{9CD4811F-50CB-C547-8237-B980E8F7782E}" type="presParOf" srcId="{39B78826-9C30-9C4D-B8D6-3C62D5E87B6F}" destId="{57CAC7B3-D8AE-7947-AE22-0F9DB100338F}" srcOrd="0" destOrd="0" presId="urn:microsoft.com/office/officeart/2005/8/layout/hierarchy3"/>
    <dgm:cxn modelId="{6C8E30C4-C5DF-0D45-81FD-40CD2F9AD164}" type="presParOf" srcId="{39B78826-9C30-9C4D-B8D6-3C62D5E87B6F}" destId="{802367B4-AA39-EC45-91B0-A6B90062AC42}" srcOrd="1" destOrd="0" presId="urn:microsoft.com/office/officeart/2005/8/layout/hierarchy3"/>
    <dgm:cxn modelId="{1CEE6C14-206E-2941-B480-82ED5403C395}" type="presParOf" srcId="{39B78826-9C30-9C4D-B8D6-3C62D5E87B6F}" destId="{0800B7D2-6949-2041-B223-A523810117B6}" srcOrd="2" destOrd="0" presId="urn:microsoft.com/office/officeart/2005/8/layout/hierarchy3"/>
    <dgm:cxn modelId="{19DE83A1-9BF6-9249-8835-B225C378C1DD}" type="presParOf" srcId="{39B78826-9C30-9C4D-B8D6-3C62D5E87B6F}" destId="{8F8CA6F7-E827-C14E-B2A1-D2F514D973F1}" srcOrd="3" destOrd="0" presId="urn:microsoft.com/office/officeart/2005/8/layout/hierarchy3"/>
    <dgm:cxn modelId="{4CFD07CD-4906-F44C-9B6E-F4119D14D1CA}" type="presParOf" srcId="{39B78826-9C30-9C4D-B8D6-3C62D5E87B6F}" destId="{A303FF45-AC8C-814F-BFE7-F5D431FDEDA0}" srcOrd="4" destOrd="0" presId="urn:microsoft.com/office/officeart/2005/8/layout/hierarchy3"/>
    <dgm:cxn modelId="{D8C61641-5EDA-2E43-A336-8230FA288C61}" type="presParOf" srcId="{39B78826-9C30-9C4D-B8D6-3C62D5E87B6F}" destId="{F96D3803-A06E-E44A-8173-1C2E3A3208AB}" srcOrd="5" destOrd="0" presId="urn:microsoft.com/office/officeart/2005/8/layout/hierarchy3"/>
    <dgm:cxn modelId="{9D1EEDB4-BDDD-5B46-B376-B48761B9AE54}" type="presParOf" srcId="{1DCBE1BD-6DD3-E549-B4FA-2A9B5F452DF4}" destId="{F2FC663C-E04F-3E42-A58A-E785861BD48B}" srcOrd="1" destOrd="0" presId="urn:microsoft.com/office/officeart/2005/8/layout/hierarchy3"/>
    <dgm:cxn modelId="{38E789DD-3959-9A4A-824C-2D688CFD165B}" type="presParOf" srcId="{F2FC663C-E04F-3E42-A58A-E785861BD48B}" destId="{92A4C791-DD0A-9C4A-BFCF-70616F524E00}" srcOrd="0" destOrd="0" presId="urn:microsoft.com/office/officeart/2005/8/layout/hierarchy3"/>
    <dgm:cxn modelId="{56E4E753-82A0-B241-8DFB-82A9A8C5E97D}" type="presParOf" srcId="{92A4C791-DD0A-9C4A-BFCF-70616F524E00}" destId="{989FBEFC-AD17-9745-A067-1AAB87FE78F8}" srcOrd="0" destOrd="0" presId="urn:microsoft.com/office/officeart/2005/8/layout/hierarchy3"/>
    <dgm:cxn modelId="{7EA5904C-6292-EC4F-AD18-B81D3A7287B4}" type="presParOf" srcId="{92A4C791-DD0A-9C4A-BFCF-70616F524E00}" destId="{30BC83E0-6DE5-6C42-AAB4-62CAB9A579EA}" srcOrd="1" destOrd="0" presId="urn:microsoft.com/office/officeart/2005/8/layout/hierarchy3"/>
    <dgm:cxn modelId="{8A5685B5-56BD-4240-BFD6-E3AE9F484B15}" type="presParOf" srcId="{F2FC663C-E04F-3E42-A58A-E785861BD48B}" destId="{2EE72D2D-A276-1B4F-965E-C4266ADEF001}" srcOrd="1" destOrd="0" presId="urn:microsoft.com/office/officeart/2005/8/layout/hierarchy3"/>
    <dgm:cxn modelId="{FCAE31ED-4137-1241-AB72-3B4B3412D28E}" type="presParOf" srcId="{2EE72D2D-A276-1B4F-965E-C4266ADEF001}" destId="{90534E45-A830-A144-AC91-05D83D7D84FE}" srcOrd="0" destOrd="0" presId="urn:microsoft.com/office/officeart/2005/8/layout/hierarchy3"/>
    <dgm:cxn modelId="{5411D338-9B9E-B448-B50F-2085A049F4B9}" type="presParOf" srcId="{2EE72D2D-A276-1B4F-965E-C4266ADEF001}" destId="{2A65C705-EA75-384E-80D9-5CCEA308F960}" srcOrd="1" destOrd="0" presId="urn:microsoft.com/office/officeart/2005/8/layout/hierarchy3"/>
    <dgm:cxn modelId="{8CEC852F-E911-A840-AB64-37E4A29A4E3C}" type="presParOf" srcId="{2EE72D2D-A276-1B4F-965E-C4266ADEF001}" destId="{6ED4370C-32B2-674C-9AAF-A36E467F4BC0}" srcOrd="2" destOrd="0" presId="urn:microsoft.com/office/officeart/2005/8/layout/hierarchy3"/>
    <dgm:cxn modelId="{72D10C49-5DCE-F249-88C8-E7CA10C846EB}" type="presParOf" srcId="{2EE72D2D-A276-1B4F-965E-C4266ADEF001}" destId="{241499D3-0BE4-8447-96A3-3E7BBB325283}" srcOrd="3" destOrd="0" presId="urn:microsoft.com/office/officeart/2005/8/layout/hierarchy3"/>
    <dgm:cxn modelId="{8B00801C-A06C-EC4B-8C53-D36C8BEC4FC9}" type="presParOf" srcId="{1DCBE1BD-6DD3-E549-B4FA-2A9B5F452DF4}" destId="{58C4D49E-57A0-C746-8E63-E5780B874C48}" srcOrd="2" destOrd="0" presId="urn:microsoft.com/office/officeart/2005/8/layout/hierarchy3"/>
    <dgm:cxn modelId="{A63BF529-B608-C94B-A6CB-8BD9B2ACF6D9}" type="presParOf" srcId="{58C4D49E-57A0-C746-8E63-E5780B874C48}" destId="{EFE13187-BEBD-6848-9304-F39D9E364930}" srcOrd="0" destOrd="0" presId="urn:microsoft.com/office/officeart/2005/8/layout/hierarchy3"/>
    <dgm:cxn modelId="{50EBD621-598B-3947-B9A2-625F9CF0C08F}" type="presParOf" srcId="{EFE13187-BEBD-6848-9304-F39D9E364930}" destId="{72053A85-642A-E946-8E48-2596C51E434B}" srcOrd="0" destOrd="0" presId="urn:microsoft.com/office/officeart/2005/8/layout/hierarchy3"/>
    <dgm:cxn modelId="{B0EE930F-C68C-2048-899D-8C31BE9E5F13}" type="presParOf" srcId="{EFE13187-BEBD-6848-9304-F39D9E364930}" destId="{8B1D492C-2460-7443-9FED-D5105882899D}" srcOrd="1" destOrd="0" presId="urn:microsoft.com/office/officeart/2005/8/layout/hierarchy3"/>
    <dgm:cxn modelId="{52ADEF3F-76CB-EB4B-8D6B-52078F2ABFA8}" type="presParOf" srcId="{58C4D49E-57A0-C746-8E63-E5780B874C48}" destId="{19DDD5A5-89DD-6741-B650-9C4478AD667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0A59048-664A-1B4F-8E6F-27EEB2DE961C}" type="doc">
      <dgm:prSet loTypeId="urn:microsoft.com/office/officeart/2009/3/layout/HorizontalOrganizationChart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601F490-E7EA-F04A-813A-32B7F033AF84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Pickup the top product from each topic after sorting based on the following parameters</a:t>
          </a:r>
        </a:p>
      </dgm:t>
    </dgm:pt>
    <dgm:pt modelId="{B8731E02-6C9A-064F-BDE9-D0483D83A62D}" type="parTrans" cxnId="{F9E4CDCF-0E0B-8447-BD97-92A9FD3ABF7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83BE4A-E07D-6847-97ED-63AC1B1459F3}" type="sibTrans" cxnId="{F9E4CDCF-0E0B-8447-BD97-92A9FD3ABF7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37190CC-8E91-694F-9897-E922E54346A2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the product: Excellent&gt;Likely New&gt;New&gt;Good&gt;Others (random)</a:t>
          </a:r>
        </a:p>
      </dgm:t>
    </dgm:pt>
    <dgm:pt modelId="{D243B91E-426D-C345-B300-88932F6089AD}" type="parTrans" cxnId="{441DCA4D-3421-C04C-9890-6E1E79685BEF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34E689-A70B-6E4F-8279-73F0C9BC2EE6}" type="sibTrans" cxnId="{441DCA4D-3421-C04C-9890-6E1E79685BEF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3D790D-8986-E149-8F9E-A80327A11A3E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Date of listing 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should be as recent as possible – Sorts by active post and high conversion probability</a:t>
          </a:r>
        </a:p>
      </dgm:t>
    </dgm:pt>
    <dgm:pt modelId="{4D842576-93EF-B54C-BB46-240159492924}" type="parTrans" cxnId="{6595952A-5235-7F4F-9C22-18FB2088B264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D368B6-8C9F-B147-AC67-3290D3F0F910}" type="sibTrans" cxnId="{6595952A-5235-7F4F-9C22-18FB2088B264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8F695A-B763-C641-A806-547B1E035E74}">
      <dgm:prSet custT="1"/>
      <dgm:spPr/>
      <dgm:t>
        <a:bodyPr/>
        <a:lstStyle/>
        <a:p>
          <a:r>
            <a:rPr lang="en-US" sz="1800" b="1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Distance</a:t>
          </a:r>
          <a:r>
            <a:rPr lang="en-US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recommended products from a particular place (e.g., Indianapolis) should be minimum. Future scope – Distance between searched product and recommended products can be compared</a:t>
          </a:r>
        </a:p>
      </dgm:t>
    </dgm:pt>
    <dgm:pt modelId="{E69D12EC-29B2-804E-953A-0D000A293A3C}" type="parTrans" cxnId="{3C0417CE-229F-9442-81D2-8BC1328D67A7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E6C23038-EF3C-F24D-8523-8868E81956B4}" type="sibTrans" cxnId="{3C0417CE-229F-9442-81D2-8BC1328D67A7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0231F4D-261A-5645-A7E0-EC298F46D801}" type="pres">
      <dgm:prSet presAssocID="{90A59048-664A-1B4F-8E6F-27EEB2DE96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4C4CED-8FC2-5945-95D1-565641C1D807}" type="pres">
      <dgm:prSet presAssocID="{B601F490-E7EA-F04A-813A-32B7F033AF84}" presName="hierRoot1" presStyleCnt="0">
        <dgm:presLayoutVars>
          <dgm:hierBranch val="init"/>
        </dgm:presLayoutVars>
      </dgm:prSet>
      <dgm:spPr/>
    </dgm:pt>
    <dgm:pt modelId="{D9FC8C2B-A428-414C-B062-3B85978DC320}" type="pres">
      <dgm:prSet presAssocID="{B601F490-E7EA-F04A-813A-32B7F033AF84}" presName="rootComposite1" presStyleCnt="0"/>
      <dgm:spPr/>
    </dgm:pt>
    <dgm:pt modelId="{3152953F-DC7D-F04C-8388-38DB5BABAEB3}" type="pres">
      <dgm:prSet presAssocID="{B601F490-E7EA-F04A-813A-32B7F033AF84}" presName="rootText1" presStyleLbl="node0" presStyleIdx="0" presStyleCnt="1">
        <dgm:presLayoutVars>
          <dgm:chPref val="3"/>
        </dgm:presLayoutVars>
      </dgm:prSet>
      <dgm:spPr/>
    </dgm:pt>
    <dgm:pt modelId="{A3450B65-2EC7-A04C-BFB6-CC2743D975A5}" type="pres">
      <dgm:prSet presAssocID="{B601F490-E7EA-F04A-813A-32B7F033AF84}" presName="rootConnector1" presStyleLbl="node1" presStyleIdx="0" presStyleCnt="0"/>
      <dgm:spPr/>
    </dgm:pt>
    <dgm:pt modelId="{7FCEBB9D-F3FE-FF4F-B69D-7C509C9EE3C6}" type="pres">
      <dgm:prSet presAssocID="{B601F490-E7EA-F04A-813A-32B7F033AF84}" presName="hierChild2" presStyleCnt="0"/>
      <dgm:spPr/>
    </dgm:pt>
    <dgm:pt modelId="{0A511427-8BB7-BA4E-9E44-A0B88CFA59AD}" type="pres">
      <dgm:prSet presAssocID="{E69D12EC-29B2-804E-953A-0D000A293A3C}" presName="Name64" presStyleLbl="parChTrans1D2" presStyleIdx="0" presStyleCnt="3"/>
      <dgm:spPr/>
    </dgm:pt>
    <dgm:pt modelId="{B946F790-4B44-8C4F-879A-C8CC027352E6}" type="pres">
      <dgm:prSet presAssocID="{DB8F695A-B763-C641-A806-547B1E035E74}" presName="hierRoot2" presStyleCnt="0">
        <dgm:presLayoutVars>
          <dgm:hierBranch val="init"/>
        </dgm:presLayoutVars>
      </dgm:prSet>
      <dgm:spPr/>
    </dgm:pt>
    <dgm:pt modelId="{0A49BBE2-4E23-004C-A1CE-B2E257D6C6E8}" type="pres">
      <dgm:prSet presAssocID="{DB8F695A-B763-C641-A806-547B1E035E74}" presName="rootComposite" presStyleCnt="0"/>
      <dgm:spPr/>
    </dgm:pt>
    <dgm:pt modelId="{B938706D-09A2-3A4F-BAF5-5CDC8E58B20E}" type="pres">
      <dgm:prSet presAssocID="{DB8F695A-B763-C641-A806-547B1E035E74}" presName="rootText" presStyleLbl="node2" presStyleIdx="0" presStyleCnt="3">
        <dgm:presLayoutVars>
          <dgm:chPref val="3"/>
        </dgm:presLayoutVars>
      </dgm:prSet>
      <dgm:spPr/>
    </dgm:pt>
    <dgm:pt modelId="{E2925D3A-CC93-E44C-B202-33A948976057}" type="pres">
      <dgm:prSet presAssocID="{DB8F695A-B763-C641-A806-547B1E035E74}" presName="rootConnector" presStyleLbl="node2" presStyleIdx="0" presStyleCnt="3"/>
      <dgm:spPr/>
    </dgm:pt>
    <dgm:pt modelId="{7D618152-32CE-054C-A48C-D8F8CD2EA1D0}" type="pres">
      <dgm:prSet presAssocID="{DB8F695A-B763-C641-A806-547B1E035E74}" presName="hierChild4" presStyleCnt="0"/>
      <dgm:spPr/>
    </dgm:pt>
    <dgm:pt modelId="{947EB10B-F086-6141-BF71-98D607BDCFC1}" type="pres">
      <dgm:prSet presAssocID="{DB8F695A-B763-C641-A806-547B1E035E74}" presName="hierChild5" presStyleCnt="0"/>
      <dgm:spPr/>
    </dgm:pt>
    <dgm:pt modelId="{78B0BDC3-5131-524F-8E94-696A658EB6E5}" type="pres">
      <dgm:prSet presAssocID="{D243B91E-426D-C345-B300-88932F6089AD}" presName="Name64" presStyleLbl="parChTrans1D2" presStyleIdx="1" presStyleCnt="3"/>
      <dgm:spPr/>
    </dgm:pt>
    <dgm:pt modelId="{97E69E18-F8C3-AE4E-893E-F4EADC291EA2}" type="pres">
      <dgm:prSet presAssocID="{C37190CC-8E91-694F-9897-E922E54346A2}" presName="hierRoot2" presStyleCnt="0">
        <dgm:presLayoutVars>
          <dgm:hierBranch val="init"/>
        </dgm:presLayoutVars>
      </dgm:prSet>
      <dgm:spPr/>
    </dgm:pt>
    <dgm:pt modelId="{83770DB7-13C9-A947-B177-E1CD988BB66F}" type="pres">
      <dgm:prSet presAssocID="{C37190CC-8E91-694F-9897-E922E54346A2}" presName="rootComposite" presStyleCnt="0"/>
      <dgm:spPr/>
    </dgm:pt>
    <dgm:pt modelId="{F8BE13C4-5947-DA40-A7CC-2331E0E300D1}" type="pres">
      <dgm:prSet presAssocID="{C37190CC-8E91-694F-9897-E922E54346A2}" presName="rootText" presStyleLbl="node2" presStyleIdx="1" presStyleCnt="3">
        <dgm:presLayoutVars>
          <dgm:chPref val="3"/>
        </dgm:presLayoutVars>
      </dgm:prSet>
      <dgm:spPr/>
    </dgm:pt>
    <dgm:pt modelId="{0E867FC4-7FDE-354C-9082-9238BED6D085}" type="pres">
      <dgm:prSet presAssocID="{C37190CC-8E91-694F-9897-E922E54346A2}" presName="rootConnector" presStyleLbl="node2" presStyleIdx="1" presStyleCnt="3"/>
      <dgm:spPr/>
    </dgm:pt>
    <dgm:pt modelId="{109FB5DA-15ED-6B4C-AD33-EFDF4CA54088}" type="pres">
      <dgm:prSet presAssocID="{C37190CC-8E91-694F-9897-E922E54346A2}" presName="hierChild4" presStyleCnt="0"/>
      <dgm:spPr/>
    </dgm:pt>
    <dgm:pt modelId="{75A314C1-81D5-A349-9E34-C5B66D66699F}" type="pres">
      <dgm:prSet presAssocID="{C37190CC-8E91-694F-9897-E922E54346A2}" presName="hierChild5" presStyleCnt="0"/>
      <dgm:spPr/>
    </dgm:pt>
    <dgm:pt modelId="{A0D579FD-6475-B842-AB24-458F5A9F2F4C}" type="pres">
      <dgm:prSet presAssocID="{4D842576-93EF-B54C-BB46-240159492924}" presName="Name64" presStyleLbl="parChTrans1D2" presStyleIdx="2" presStyleCnt="3"/>
      <dgm:spPr/>
    </dgm:pt>
    <dgm:pt modelId="{7FA9C222-467A-C241-B2A1-017E3EB4276B}" type="pres">
      <dgm:prSet presAssocID="{483D790D-8986-E149-8F9E-A80327A11A3E}" presName="hierRoot2" presStyleCnt="0">
        <dgm:presLayoutVars>
          <dgm:hierBranch val="init"/>
        </dgm:presLayoutVars>
      </dgm:prSet>
      <dgm:spPr/>
    </dgm:pt>
    <dgm:pt modelId="{E78BDDA5-2D22-F040-B1F1-E0A498FCFBD4}" type="pres">
      <dgm:prSet presAssocID="{483D790D-8986-E149-8F9E-A80327A11A3E}" presName="rootComposite" presStyleCnt="0"/>
      <dgm:spPr/>
    </dgm:pt>
    <dgm:pt modelId="{7C5C0AAB-0ED7-D64F-8938-2D96D3728000}" type="pres">
      <dgm:prSet presAssocID="{483D790D-8986-E149-8F9E-A80327A11A3E}" presName="rootText" presStyleLbl="node2" presStyleIdx="2" presStyleCnt="3">
        <dgm:presLayoutVars>
          <dgm:chPref val="3"/>
        </dgm:presLayoutVars>
      </dgm:prSet>
      <dgm:spPr/>
    </dgm:pt>
    <dgm:pt modelId="{FCD0B6D5-D9BB-C647-B574-F8D96EAEA540}" type="pres">
      <dgm:prSet presAssocID="{483D790D-8986-E149-8F9E-A80327A11A3E}" presName="rootConnector" presStyleLbl="node2" presStyleIdx="2" presStyleCnt="3"/>
      <dgm:spPr/>
    </dgm:pt>
    <dgm:pt modelId="{2DF2EC86-E43A-714A-9044-578FBF7F324E}" type="pres">
      <dgm:prSet presAssocID="{483D790D-8986-E149-8F9E-A80327A11A3E}" presName="hierChild4" presStyleCnt="0"/>
      <dgm:spPr/>
    </dgm:pt>
    <dgm:pt modelId="{F1D49D04-74FE-E74F-9621-056D25EF9097}" type="pres">
      <dgm:prSet presAssocID="{483D790D-8986-E149-8F9E-A80327A11A3E}" presName="hierChild5" presStyleCnt="0"/>
      <dgm:spPr/>
    </dgm:pt>
    <dgm:pt modelId="{30532891-2994-384E-BE13-7C9D7059F7BC}" type="pres">
      <dgm:prSet presAssocID="{B601F490-E7EA-F04A-813A-32B7F033AF84}" presName="hierChild3" presStyleCnt="0"/>
      <dgm:spPr/>
    </dgm:pt>
  </dgm:ptLst>
  <dgm:cxnLst>
    <dgm:cxn modelId="{6595952A-5235-7F4F-9C22-18FB2088B264}" srcId="{B601F490-E7EA-F04A-813A-32B7F033AF84}" destId="{483D790D-8986-E149-8F9E-A80327A11A3E}" srcOrd="2" destOrd="0" parTransId="{4D842576-93EF-B54C-BB46-240159492924}" sibTransId="{71D368B6-8C9F-B147-AC67-3290D3F0F910}"/>
    <dgm:cxn modelId="{441DCA4D-3421-C04C-9890-6E1E79685BEF}" srcId="{B601F490-E7EA-F04A-813A-32B7F033AF84}" destId="{C37190CC-8E91-694F-9897-E922E54346A2}" srcOrd="1" destOrd="0" parTransId="{D243B91E-426D-C345-B300-88932F6089AD}" sibTransId="{1C34E689-A70B-6E4F-8279-73F0C9BC2EE6}"/>
    <dgm:cxn modelId="{051A1061-3004-E34C-8F44-DD5EA74D3F8C}" type="presOf" srcId="{C37190CC-8E91-694F-9897-E922E54346A2}" destId="{0E867FC4-7FDE-354C-9082-9238BED6D085}" srcOrd="1" destOrd="0" presId="urn:microsoft.com/office/officeart/2009/3/layout/HorizontalOrganizationChart"/>
    <dgm:cxn modelId="{4A516070-9F16-CB47-A958-2EB9CEA37CB6}" type="presOf" srcId="{4D842576-93EF-B54C-BB46-240159492924}" destId="{A0D579FD-6475-B842-AB24-458F5A9F2F4C}" srcOrd="0" destOrd="0" presId="urn:microsoft.com/office/officeart/2009/3/layout/HorizontalOrganizationChart"/>
    <dgm:cxn modelId="{0AB2F180-6DF9-114F-A7C8-1AD8DC18706B}" type="presOf" srcId="{D243B91E-426D-C345-B300-88932F6089AD}" destId="{78B0BDC3-5131-524F-8E94-696A658EB6E5}" srcOrd="0" destOrd="0" presId="urn:microsoft.com/office/officeart/2009/3/layout/HorizontalOrganizationChart"/>
    <dgm:cxn modelId="{9A05078D-C9E9-2745-9B33-FC36E60B1286}" type="presOf" srcId="{DB8F695A-B763-C641-A806-547B1E035E74}" destId="{E2925D3A-CC93-E44C-B202-33A948976057}" srcOrd="1" destOrd="0" presId="urn:microsoft.com/office/officeart/2009/3/layout/HorizontalOrganizationChart"/>
    <dgm:cxn modelId="{F0A902A7-552E-314F-8A81-2BB94B1056DA}" type="presOf" srcId="{DB8F695A-B763-C641-A806-547B1E035E74}" destId="{B938706D-09A2-3A4F-BAF5-5CDC8E58B20E}" srcOrd="0" destOrd="0" presId="urn:microsoft.com/office/officeart/2009/3/layout/HorizontalOrganizationChart"/>
    <dgm:cxn modelId="{379ABEAA-E976-5641-9EAD-796E2DE1F1A4}" type="presOf" srcId="{483D790D-8986-E149-8F9E-A80327A11A3E}" destId="{FCD0B6D5-D9BB-C647-B574-F8D96EAEA540}" srcOrd="1" destOrd="0" presId="urn:microsoft.com/office/officeart/2009/3/layout/HorizontalOrganizationChart"/>
    <dgm:cxn modelId="{57117AB3-A6F9-7546-88BF-9EA8BB2CD56F}" type="presOf" srcId="{C37190CC-8E91-694F-9897-E922E54346A2}" destId="{F8BE13C4-5947-DA40-A7CC-2331E0E300D1}" srcOrd="0" destOrd="0" presId="urn:microsoft.com/office/officeart/2009/3/layout/HorizontalOrganizationChart"/>
    <dgm:cxn modelId="{3C0417CE-229F-9442-81D2-8BC1328D67A7}" srcId="{B601F490-E7EA-F04A-813A-32B7F033AF84}" destId="{DB8F695A-B763-C641-A806-547B1E035E74}" srcOrd="0" destOrd="0" parTransId="{E69D12EC-29B2-804E-953A-0D000A293A3C}" sibTransId="{E6C23038-EF3C-F24D-8523-8868E81956B4}"/>
    <dgm:cxn modelId="{F9E4CDCF-0E0B-8447-BD97-92A9FD3ABF71}" srcId="{90A59048-664A-1B4F-8E6F-27EEB2DE961C}" destId="{B601F490-E7EA-F04A-813A-32B7F033AF84}" srcOrd="0" destOrd="0" parTransId="{B8731E02-6C9A-064F-BDE9-D0483D83A62D}" sibTransId="{3683BE4A-E07D-6847-97ED-63AC1B1459F3}"/>
    <dgm:cxn modelId="{1571BED5-1CA9-5341-A55F-67A7FB292AC3}" type="presOf" srcId="{90A59048-664A-1B4F-8E6F-27EEB2DE961C}" destId="{50231F4D-261A-5645-A7E0-EC298F46D801}" srcOrd="0" destOrd="0" presId="urn:microsoft.com/office/officeart/2009/3/layout/HorizontalOrganizationChart"/>
    <dgm:cxn modelId="{B13BF1D5-CC8E-A24E-A933-3E5089030E05}" type="presOf" srcId="{E69D12EC-29B2-804E-953A-0D000A293A3C}" destId="{0A511427-8BB7-BA4E-9E44-A0B88CFA59AD}" srcOrd="0" destOrd="0" presId="urn:microsoft.com/office/officeart/2009/3/layout/HorizontalOrganizationChart"/>
    <dgm:cxn modelId="{FE1FC0E2-6C79-1E42-AC54-D4A365ADAC8B}" type="presOf" srcId="{B601F490-E7EA-F04A-813A-32B7F033AF84}" destId="{3152953F-DC7D-F04C-8388-38DB5BABAEB3}" srcOrd="0" destOrd="0" presId="urn:microsoft.com/office/officeart/2009/3/layout/HorizontalOrganizationChart"/>
    <dgm:cxn modelId="{17BC41E6-7D13-3941-A413-6BF11D61AA6F}" type="presOf" srcId="{483D790D-8986-E149-8F9E-A80327A11A3E}" destId="{7C5C0AAB-0ED7-D64F-8938-2D96D3728000}" srcOrd="0" destOrd="0" presId="urn:microsoft.com/office/officeart/2009/3/layout/HorizontalOrganizationChart"/>
    <dgm:cxn modelId="{C535CDFB-9CF4-AE44-945A-3107A78DCF08}" type="presOf" srcId="{B601F490-E7EA-F04A-813A-32B7F033AF84}" destId="{A3450B65-2EC7-A04C-BFB6-CC2743D975A5}" srcOrd="1" destOrd="0" presId="urn:microsoft.com/office/officeart/2009/3/layout/HorizontalOrganizationChart"/>
    <dgm:cxn modelId="{97194B9D-559A-6045-A283-F2064CADD140}" type="presParOf" srcId="{50231F4D-261A-5645-A7E0-EC298F46D801}" destId="{5F4C4CED-8FC2-5945-95D1-565641C1D807}" srcOrd="0" destOrd="0" presId="urn:microsoft.com/office/officeart/2009/3/layout/HorizontalOrganizationChart"/>
    <dgm:cxn modelId="{AD109E5D-FE3B-974D-B665-66B35FA49EC7}" type="presParOf" srcId="{5F4C4CED-8FC2-5945-95D1-565641C1D807}" destId="{D9FC8C2B-A428-414C-B062-3B85978DC320}" srcOrd="0" destOrd="0" presId="urn:microsoft.com/office/officeart/2009/3/layout/HorizontalOrganizationChart"/>
    <dgm:cxn modelId="{1FF57F4C-4B34-1E4A-AF43-E6FEB477E4FD}" type="presParOf" srcId="{D9FC8C2B-A428-414C-B062-3B85978DC320}" destId="{3152953F-DC7D-F04C-8388-38DB5BABAEB3}" srcOrd="0" destOrd="0" presId="urn:microsoft.com/office/officeart/2009/3/layout/HorizontalOrganizationChart"/>
    <dgm:cxn modelId="{C0D78A3C-5D01-1E42-BD9B-085F68E3311A}" type="presParOf" srcId="{D9FC8C2B-A428-414C-B062-3B85978DC320}" destId="{A3450B65-2EC7-A04C-BFB6-CC2743D975A5}" srcOrd="1" destOrd="0" presId="urn:microsoft.com/office/officeart/2009/3/layout/HorizontalOrganizationChart"/>
    <dgm:cxn modelId="{E683B41B-04A4-A343-8883-2D1F02697909}" type="presParOf" srcId="{5F4C4CED-8FC2-5945-95D1-565641C1D807}" destId="{7FCEBB9D-F3FE-FF4F-B69D-7C509C9EE3C6}" srcOrd="1" destOrd="0" presId="urn:microsoft.com/office/officeart/2009/3/layout/HorizontalOrganizationChart"/>
    <dgm:cxn modelId="{F885424B-A9A4-B348-8BC0-DE60739419D8}" type="presParOf" srcId="{7FCEBB9D-F3FE-FF4F-B69D-7C509C9EE3C6}" destId="{0A511427-8BB7-BA4E-9E44-A0B88CFA59AD}" srcOrd="0" destOrd="0" presId="urn:microsoft.com/office/officeart/2009/3/layout/HorizontalOrganizationChart"/>
    <dgm:cxn modelId="{239017BA-F189-504A-8DE2-71E6DE1F7C5D}" type="presParOf" srcId="{7FCEBB9D-F3FE-FF4F-B69D-7C509C9EE3C6}" destId="{B946F790-4B44-8C4F-879A-C8CC027352E6}" srcOrd="1" destOrd="0" presId="urn:microsoft.com/office/officeart/2009/3/layout/HorizontalOrganizationChart"/>
    <dgm:cxn modelId="{8C7569A8-5E18-7D45-9D94-C9CE4B02904D}" type="presParOf" srcId="{B946F790-4B44-8C4F-879A-C8CC027352E6}" destId="{0A49BBE2-4E23-004C-A1CE-B2E257D6C6E8}" srcOrd="0" destOrd="0" presId="urn:microsoft.com/office/officeart/2009/3/layout/HorizontalOrganizationChart"/>
    <dgm:cxn modelId="{594B987C-A127-E240-BF29-6F58CEF31F87}" type="presParOf" srcId="{0A49BBE2-4E23-004C-A1CE-B2E257D6C6E8}" destId="{B938706D-09A2-3A4F-BAF5-5CDC8E58B20E}" srcOrd="0" destOrd="0" presId="urn:microsoft.com/office/officeart/2009/3/layout/HorizontalOrganizationChart"/>
    <dgm:cxn modelId="{FB679F58-2D5B-954A-B251-4FDE9593FE06}" type="presParOf" srcId="{0A49BBE2-4E23-004C-A1CE-B2E257D6C6E8}" destId="{E2925D3A-CC93-E44C-B202-33A948976057}" srcOrd="1" destOrd="0" presId="urn:microsoft.com/office/officeart/2009/3/layout/HorizontalOrganizationChart"/>
    <dgm:cxn modelId="{D7E0006F-97E7-7A46-8367-9738C79C2879}" type="presParOf" srcId="{B946F790-4B44-8C4F-879A-C8CC027352E6}" destId="{7D618152-32CE-054C-A48C-D8F8CD2EA1D0}" srcOrd="1" destOrd="0" presId="urn:microsoft.com/office/officeart/2009/3/layout/HorizontalOrganizationChart"/>
    <dgm:cxn modelId="{0AD99420-4C76-6046-822E-54B6F99C777C}" type="presParOf" srcId="{B946F790-4B44-8C4F-879A-C8CC027352E6}" destId="{947EB10B-F086-6141-BF71-98D607BDCFC1}" srcOrd="2" destOrd="0" presId="urn:microsoft.com/office/officeart/2009/3/layout/HorizontalOrganizationChart"/>
    <dgm:cxn modelId="{309335BB-E65E-6041-9987-EC359B1F4F53}" type="presParOf" srcId="{7FCEBB9D-F3FE-FF4F-B69D-7C509C9EE3C6}" destId="{78B0BDC3-5131-524F-8E94-696A658EB6E5}" srcOrd="2" destOrd="0" presId="urn:microsoft.com/office/officeart/2009/3/layout/HorizontalOrganizationChart"/>
    <dgm:cxn modelId="{1CAD5229-3768-124D-A3A5-4BFF20A146F7}" type="presParOf" srcId="{7FCEBB9D-F3FE-FF4F-B69D-7C509C9EE3C6}" destId="{97E69E18-F8C3-AE4E-893E-F4EADC291EA2}" srcOrd="3" destOrd="0" presId="urn:microsoft.com/office/officeart/2009/3/layout/HorizontalOrganizationChart"/>
    <dgm:cxn modelId="{60B204F2-D04E-E54A-91A5-8F907281C3E5}" type="presParOf" srcId="{97E69E18-F8C3-AE4E-893E-F4EADC291EA2}" destId="{83770DB7-13C9-A947-B177-E1CD988BB66F}" srcOrd="0" destOrd="0" presId="urn:microsoft.com/office/officeart/2009/3/layout/HorizontalOrganizationChart"/>
    <dgm:cxn modelId="{5E0926A9-A799-1546-A728-C0078D39B87C}" type="presParOf" srcId="{83770DB7-13C9-A947-B177-E1CD988BB66F}" destId="{F8BE13C4-5947-DA40-A7CC-2331E0E300D1}" srcOrd="0" destOrd="0" presId="urn:microsoft.com/office/officeart/2009/3/layout/HorizontalOrganizationChart"/>
    <dgm:cxn modelId="{F92D56D2-C6AC-C146-9ADB-E828BF6B6E5E}" type="presParOf" srcId="{83770DB7-13C9-A947-B177-E1CD988BB66F}" destId="{0E867FC4-7FDE-354C-9082-9238BED6D085}" srcOrd="1" destOrd="0" presId="urn:microsoft.com/office/officeart/2009/3/layout/HorizontalOrganizationChart"/>
    <dgm:cxn modelId="{7BAA6F39-EBFE-794D-8E3E-8A1CAAB19E3F}" type="presParOf" srcId="{97E69E18-F8C3-AE4E-893E-F4EADC291EA2}" destId="{109FB5DA-15ED-6B4C-AD33-EFDF4CA54088}" srcOrd="1" destOrd="0" presId="urn:microsoft.com/office/officeart/2009/3/layout/HorizontalOrganizationChart"/>
    <dgm:cxn modelId="{A3C753B2-D1AF-F84B-8E2E-364B1C3D6DFF}" type="presParOf" srcId="{97E69E18-F8C3-AE4E-893E-F4EADC291EA2}" destId="{75A314C1-81D5-A349-9E34-C5B66D66699F}" srcOrd="2" destOrd="0" presId="urn:microsoft.com/office/officeart/2009/3/layout/HorizontalOrganizationChart"/>
    <dgm:cxn modelId="{4504B2F7-CA4A-7443-922B-C1DFD6D99C39}" type="presParOf" srcId="{7FCEBB9D-F3FE-FF4F-B69D-7C509C9EE3C6}" destId="{A0D579FD-6475-B842-AB24-458F5A9F2F4C}" srcOrd="4" destOrd="0" presId="urn:microsoft.com/office/officeart/2009/3/layout/HorizontalOrganizationChart"/>
    <dgm:cxn modelId="{6868E1C4-6D02-A34F-8F47-7017670F52BD}" type="presParOf" srcId="{7FCEBB9D-F3FE-FF4F-B69D-7C509C9EE3C6}" destId="{7FA9C222-467A-C241-B2A1-017E3EB4276B}" srcOrd="5" destOrd="0" presId="urn:microsoft.com/office/officeart/2009/3/layout/HorizontalOrganizationChart"/>
    <dgm:cxn modelId="{CCC1578C-F2BF-D644-B08D-234E8E936FB9}" type="presParOf" srcId="{7FA9C222-467A-C241-B2A1-017E3EB4276B}" destId="{E78BDDA5-2D22-F040-B1F1-E0A498FCFBD4}" srcOrd="0" destOrd="0" presId="urn:microsoft.com/office/officeart/2009/3/layout/HorizontalOrganizationChart"/>
    <dgm:cxn modelId="{FB26CCED-517F-054D-BBBC-340F0B07B494}" type="presParOf" srcId="{E78BDDA5-2D22-F040-B1F1-E0A498FCFBD4}" destId="{7C5C0AAB-0ED7-D64F-8938-2D96D3728000}" srcOrd="0" destOrd="0" presId="urn:microsoft.com/office/officeart/2009/3/layout/HorizontalOrganizationChart"/>
    <dgm:cxn modelId="{480C976D-FA19-2247-A4D7-5FE91836456C}" type="presParOf" srcId="{E78BDDA5-2D22-F040-B1F1-E0A498FCFBD4}" destId="{FCD0B6D5-D9BB-C647-B574-F8D96EAEA540}" srcOrd="1" destOrd="0" presId="urn:microsoft.com/office/officeart/2009/3/layout/HorizontalOrganizationChart"/>
    <dgm:cxn modelId="{6E13D550-1745-5845-8ED8-C95862C85837}" type="presParOf" srcId="{7FA9C222-467A-C241-B2A1-017E3EB4276B}" destId="{2DF2EC86-E43A-714A-9044-578FBF7F324E}" srcOrd="1" destOrd="0" presId="urn:microsoft.com/office/officeart/2009/3/layout/HorizontalOrganizationChart"/>
    <dgm:cxn modelId="{2B2C9C97-A0F6-F147-8A3C-5AD3E4A29506}" type="presParOf" srcId="{7FA9C222-467A-C241-B2A1-017E3EB4276B}" destId="{F1D49D04-74FE-E74F-9621-056D25EF9097}" srcOrd="2" destOrd="0" presId="urn:microsoft.com/office/officeart/2009/3/layout/HorizontalOrganizationChart"/>
    <dgm:cxn modelId="{549300A0-735F-C54E-9B1F-18E1D3427D8D}" type="presParOf" srcId="{5F4C4CED-8FC2-5945-95D1-565641C1D807}" destId="{30532891-2994-384E-BE13-7C9D7059F7B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1C4FEBD-4E92-894B-B0C8-BD53E8C5EECC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16D5A-A5B9-FF40-A161-59686229E514}">
      <dgm:prSet custT="1"/>
      <dgm:spPr/>
      <dgm:t>
        <a:bodyPr/>
        <a:lstStyle/>
        <a:p>
          <a:pPr rtl="0"/>
          <a:r>
            <a:rPr lang="en-US" sz="1400" b="1">
              <a:latin typeface="Calibri" panose="020F0502020204030204" pitchFamily="34" charset="0"/>
              <a:cs typeface="Calibri" panose="020F0502020204030204" pitchFamily="34" charset="0"/>
            </a:rPr>
            <a:t>Deployment considerations</a:t>
          </a:r>
        </a:p>
      </dgm:t>
    </dgm:pt>
    <dgm:pt modelId="{869AB1AD-91EE-0B4F-A4F2-321463AE9BD8}" type="parTrans" cxnId="{0D127EBD-AD6B-B24D-893C-2380EDF83C31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A88D3-3A91-0340-9120-BB76A7649DFE}" type="sibTrans" cxnId="{0D127EBD-AD6B-B24D-893C-2380EDF83C31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71E847-869C-2D43-A81A-D7363A19DF41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Should be much easier if Sales data of Craigslist is available </a:t>
          </a:r>
        </a:p>
      </dgm:t>
    </dgm:pt>
    <dgm:pt modelId="{A5E50F51-FEDE-2F45-A306-96E733D69E99}" type="parTrans" cxnId="{8A3C2F1B-CFD2-AB42-887E-F2D194A5EEC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96C1F7-39C1-3442-8BC1-4B3E501DACA5}" type="sibTrans" cxnId="{8A3C2F1B-CFD2-AB42-887E-F2D194A5EEC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8FA7F0-8D31-A94F-AE9A-CED472EF8EEB}">
      <dgm:prSet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Needs to be developed for various categories</a:t>
          </a:r>
        </a:p>
      </dgm:t>
    </dgm:pt>
    <dgm:pt modelId="{18885DE4-F9C3-FD40-91E3-7C54096591FA}" type="parTrans" cxnId="{46598F82-BE0A-BC47-987D-25FAFAA6773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8FFCCE-5192-944E-BCE2-7AEC5BAC7507}" type="sibTrans" cxnId="{46598F82-BE0A-BC47-987D-25FAFAA6773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93F1DE-A894-E545-90F1-B3B0C6297513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Manual data labelling, though the best method, could contain errors.</a:t>
          </a:r>
        </a:p>
      </dgm:t>
    </dgm:pt>
    <dgm:pt modelId="{13F9D59E-05B4-FB41-846B-35FCB1F929E6}" type="parTrans" cxnId="{92433850-6F51-854C-BBC9-6C286BA9281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4A586F-DFA3-9044-A3CF-44FC91829EF7}" type="sibTrans" cxnId="{92433850-6F51-854C-BBC9-6C286BA92816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CA904B-32AF-D149-A723-F05974545F2F}">
      <dgm:prSet custT="1"/>
      <dgm:spPr/>
      <dgm:t>
        <a:bodyPr/>
        <a:lstStyle/>
        <a:p>
          <a:pPr>
            <a:buNone/>
          </a:pPr>
          <a:r>
            <a:rPr lang="en-US" sz="1400" b="1">
              <a:latin typeface="Calibri" panose="020F0502020204030204" pitchFamily="34" charset="0"/>
              <a:cs typeface="Calibri" panose="020F0502020204030204" pitchFamily="34" charset="0"/>
            </a:rPr>
            <a:t>Scope for improvement</a:t>
          </a:r>
        </a:p>
      </dgm:t>
    </dgm:pt>
    <dgm:pt modelId="{575E1A2D-E723-7949-8312-F3EDDE2FD231}" type="parTrans" cxnId="{176E407A-C0BF-4642-9929-63AA75C1A9FA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019192-00DC-2E4A-B7DC-DF930326ED34}" type="sibTrans" cxnId="{176E407A-C0BF-4642-9929-63AA75C1A9FA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55AB28-025C-1043-AE63-9DC6268DDFC4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Could Augment this model with the historical information available</a:t>
          </a:r>
        </a:p>
      </dgm:t>
    </dgm:pt>
    <dgm:pt modelId="{845976F0-9224-BB43-8888-D5E88D293BE6}" type="parTrans" cxnId="{6F679711-417F-EC4D-A505-CA99B8B88EF9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898586-D213-C946-ABCD-7437BD7E3247}" type="sibTrans" cxnId="{6F679711-417F-EC4D-A505-CA99B8B88EF9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912247-FD74-F24D-B05B-571468073381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For better accuracy</a:t>
          </a:r>
        </a:p>
      </dgm:t>
    </dgm:pt>
    <dgm:pt modelId="{DB9F2207-B538-7045-B451-ABEF1D1CF575}" type="parTrans" cxnId="{AA12D74D-6615-244B-B8D7-F900CE2574A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1A8516-17AB-FB4A-9AAC-E0994904E620}" type="sibTrans" cxnId="{AA12D74D-6615-244B-B8D7-F900CE2574AB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1C7D03-847F-BD43-A34B-75E5F4382C79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Customer Satisfaction</a:t>
          </a:r>
        </a:p>
      </dgm:t>
    </dgm:pt>
    <dgm:pt modelId="{B2A9511C-999B-1344-9230-C2ACDE2B039A}" type="parTrans" cxnId="{D40A9080-2B3E-314A-B1A2-1A6307D84C82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0C6E7-A82B-6B42-A6B5-AEBAA6F7B0FC}" type="sibTrans" cxnId="{D40A9080-2B3E-314A-B1A2-1A6307D84C82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E483D6-F021-C242-A24B-88B8BACAEB2D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Products sold faster (seller satisfaction)</a:t>
          </a:r>
        </a:p>
      </dgm:t>
    </dgm:pt>
    <dgm:pt modelId="{128B16C5-D539-7A42-9281-07A4D67DB56D}" type="parTrans" cxnId="{7BA6FD13-41DC-EF41-943E-8E6C6D552964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1777BF-B4AB-B047-89D1-1F440C193D83}" type="sibTrans" cxnId="{7BA6FD13-41DC-EF41-943E-8E6C6D552964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A09F8-3442-0C4D-8DDB-FE119D0F16B1}">
      <dgm:prSet custT="1"/>
      <dgm:spPr/>
      <dgm:t>
        <a:bodyPr/>
        <a:lstStyle/>
        <a:p>
          <a:r>
            <a:rPr lang="en-US" sz="1400">
              <a:latin typeface="Calibri" panose="020F0502020204030204" pitchFamily="34" charset="0"/>
              <a:cs typeface="Calibri" panose="020F0502020204030204" pitchFamily="34" charset="0"/>
            </a:rPr>
            <a:t>Location distance from product viewed and the list of recommendations can be considered</a:t>
          </a:r>
        </a:p>
      </dgm:t>
    </dgm:pt>
    <dgm:pt modelId="{51164312-946D-D241-9E1A-E5DCABF85177}" type="parTrans" cxnId="{A3CB0032-374C-DE40-9ED8-933FA643A1D8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2B887B-D6CD-8F42-95E6-70A95D5599D2}" type="sibTrans" cxnId="{A3CB0032-374C-DE40-9ED8-933FA643A1D8}">
      <dgm:prSet/>
      <dgm:spPr/>
      <dgm:t>
        <a:bodyPr/>
        <a:lstStyle/>
        <a:p>
          <a:endParaRPr lang="en-U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BD4AC2-97F2-1848-8AA2-F4ADA09A994E}" type="pres">
      <dgm:prSet presAssocID="{11C4FEBD-4E92-894B-B0C8-BD53E8C5EECC}" presName="compositeShape" presStyleCnt="0">
        <dgm:presLayoutVars>
          <dgm:chMax val="7"/>
          <dgm:dir/>
          <dgm:resizeHandles val="exact"/>
        </dgm:presLayoutVars>
      </dgm:prSet>
      <dgm:spPr/>
    </dgm:pt>
    <dgm:pt modelId="{83443C78-B00F-1744-AFE6-C25508EFC849}" type="pres">
      <dgm:prSet presAssocID="{82F16D5A-A5B9-FF40-A161-59686229E514}" presName="circ1" presStyleLbl="vennNode1" presStyleIdx="0" presStyleCnt="2" custLinFactNeighborX="-7424" custLinFactNeighborY="354"/>
      <dgm:spPr/>
    </dgm:pt>
    <dgm:pt modelId="{1058FAA4-32BE-E345-A450-637F1E75C97F}" type="pres">
      <dgm:prSet presAssocID="{82F16D5A-A5B9-FF40-A161-59686229E51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1B68892-5F62-0B43-8A84-197044ED0974}" type="pres">
      <dgm:prSet presAssocID="{6FCA904B-32AF-D149-A723-F05974545F2F}" presName="circ2" presStyleLbl="vennNode1" presStyleIdx="1" presStyleCnt="2"/>
      <dgm:spPr/>
    </dgm:pt>
    <dgm:pt modelId="{90B25D69-0179-7D4D-B5C2-20D869E12D60}" type="pres">
      <dgm:prSet presAssocID="{6FCA904B-32AF-D149-A723-F05974545F2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679711-417F-EC4D-A505-CA99B8B88EF9}" srcId="{6FCA904B-32AF-D149-A723-F05974545F2F}" destId="{5155AB28-025C-1043-AE63-9DC6268DDFC4}" srcOrd="0" destOrd="0" parTransId="{845976F0-9224-BB43-8888-D5E88D293BE6}" sibTransId="{15898586-D213-C946-ABCD-7437BD7E3247}"/>
    <dgm:cxn modelId="{7BA6FD13-41DC-EF41-943E-8E6C6D552964}" srcId="{5155AB28-025C-1043-AE63-9DC6268DDFC4}" destId="{93E483D6-F021-C242-A24B-88B8BACAEB2D}" srcOrd="2" destOrd="0" parTransId="{128B16C5-D539-7A42-9281-07A4D67DB56D}" sibTransId="{0B1777BF-B4AB-B047-89D1-1F440C193D83}"/>
    <dgm:cxn modelId="{E6CD1B17-2293-0D47-A238-93B67E82EBBF}" type="presOf" srcId="{11C4FEBD-4E92-894B-B0C8-BD53E8C5EECC}" destId="{C4BD4AC2-97F2-1848-8AA2-F4ADA09A994E}" srcOrd="0" destOrd="0" presId="urn:microsoft.com/office/officeart/2005/8/layout/venn1"/>
    <dgm:cxn modelId="{8A3C2F1B-CFD2-AB42-887E-F2D194A5EEC6}" srcId="{82F16D5A-A5B9-FF40-A161-59686229E514}" destId="{4671E847-869C-2D43-A81A-D7363A19DF41}" srcOrd="0" destOrd="0" parTransId="{A5E50F51-FEDE-2F45-A306-96E733D69E99}" sibTransId="{2D96C1F7-39C1-3442-8BC1-4B3E501DACA5}"/>
    <dgm:cxn modelId="{A3CB0032-374C-DE40-9ED8-933FA643A1D8}" srcId="{6FCA904B-32AF-D149-A723-F05974545F2F}" destId="{4ACA09F8-3442-0C4D-8DDB-FE119D0F16B1}" srcOrd="1" destOrd="0" parTransId="{51164312-946D-D241-9E1A-E5DCABF85177}" sibTransId="{E72B887B-D6CD-8F42-95E6-70A95D5599D2}"/>
    <dgm:cxn modelId="{70FED632-C377-C548-BF13-15EF515A856E}" type="presOf" srcId="{6FCA904B-32AF-D149-A723-F05974545F2F}" destId="{90B25D69-0179-7D4D-B5C2-20D869E12D60}" srcOrd="1" destOrd="0" presId="urn:microsoft.com/office/officeart/2005/8/layout/venn1"/>
    <dgm:cxn modelId="{B747BE34-1E03-1243-88A2-64295552C045}" type="presOf" srcId="{DE93F1DE-A894-E545-90F1-B3B0C6297513}" destId="{1058FAA4-32BE-E345-A450-637F1E75C97F}" srcOrd="1" destOrd="3" presId="urn:microsoft.com/office/officeart/2005/8/layout/venn1"/>
    <dgm:cxn modelId="{AA12D74D-6615-244B-B8D7-F900CE2574AB}" srcId="{5155AB28-025C-1043-AE63-9DC6268DDFC4}" destId="{F7912247-FD74-F24D-B05B-571468073381}" srcOrd="0" destOrd="0" parTransId="{DB9F2207-B538-7045-B451-ABEF1D1CF575}" sibTransId="{641A8516-17AB-FB4A-9AAC-E0994904E620}"/>
    <dgm:cxn modelId="{92433850-6F51-854C-BBC9-6C286BA92816}" srcId="{82F16D5A-A5B9-FF40-A161-59686229E514}" destId="{DE93F1DE-A894-E545-90F1-B3B0C6297513}" srcOrd="2" destOrd="0" parTransId="{13F9D59E-05B4-FB41-846B-35FCB1F929E6}" sibTransId="{724A586F-DFA3-9044-A3CF-44FC91829EF7}"/>
    <dgm:cxn modelId="{8566475B-0C8B-9044-8895-C0B905B1F40D}" type="presOf" srcId="{1E8FA7F0-8D31-A94F-AE9A-CED472EF8EEB}" destId="{83443C78-B00F-1744-AFE6-C25508EFC849}" srcOrd="0" destOrd="2" presId="urn:microsoft.com/office/officeart/2005/8/layout/venn1"/>
    <dgm:cxn modelId="{4FEA2C65-4B1B-234B-828A-79D2E88AF809}" type="presOf" srcId="{F7912247-FD74-F24D-B05B-571468073381}" destId="{90B25D69-0179-7D4D-B5C2-20D869E12D60}" srcOrd="1" destOrd="2" presId="urn:microsoft.com/office/officeart/2005/8/layout/venn1"/>
    <dgm:cxn modelId="{527A9373-7D2B-2348-90E0-62B2A8E73080}" type="presOf" srcId="{82F16D5A-A5B9-FF40-A161-59686229E514}" destId="{1058FAA4-32BE-E345-A450-637F1E75C97F}" srcOrd="1" destOrd="0" presId="urn:microsoft.com/office/officeart/2005/8/layout/venn1"/>
    <dgm:cxn modelId="{176E407A-C0BF-4642-9929-63AA75C1A9FA}" srcId="{11C4FEBD-4E92-894B-B0C8-BD53E8C5EECC}" destId="{6FCA904B-32AF-D149-A723-F05974545F2F}" srcOrd="1" destOrd="0" parTransId="{575E1A2D-E723-7949-8312-F3EDDE2FD231}" sibTransId="{24019192-00DC-2E4A-B7DC-DF930326ED34}"/>
    <dgm:cxn modelId="{D40A9080-2B3E-314A-B1A2-1A6307D84C82}" srcId="{5155AB28-025C-1043-AE63-9DC6268DDFC4}" destId="{531C7D03-847F-BD43-A34B-75E5F4382C79}" srcOrd="1" destOrd="0" parTransId="{B2A9511C-999B-1344-9230-C2ACDE2B039A}" sibTransId="{96D0C6E7-A82B-6B42-A6B5-AEBAA6F7B0FC}"/>
    <dgm:cxn modelId="{46598F82-BE0A-BC47-987D-25FAFAA6773B}" srcId="{82F16D5A-A5B9-FF40-A161-59686229E514}" destId="{1E8FA7F0-8D31-A94F-AE9A-CED472EF8EEB}" srcOrd="1" destOrd="0" parTransId="{18885DE4-F9C3-FD40-91E3-7C54096591FA}" sibTransId="{EE8FFCCE-5192-944E-BCE2-7AEC5BAC7507}"/>
    <dgm:cxn modelId="{C63A7F8A-0F95-BD4B-888B-818644193D28}" type="presOf" srcId="{4ACA09F8-3442-0C4D-8DDB-FE119D0F16B1}" destId="{90B25D69-0179-7D4D-B5C2-20D869E12D60}" srcOrd="1" destOrd="5" presId="urn:microsoft.com/office/officeart/2005/8/layout/venn1"/>
    <dgm:cxn modelId="{D47FA48E-8201-D540-897E-5AEA8F239509}" type="presOf" srcId="{4671E847-869C-2D43-A81A-D7363A19DF41}" destId="{83443C78-B00F-1744-AFE6-C25508EFC849}" srcOrd="0" destOrd="1" presId="urn:microsoft.com/office/officeart/2005/8/layout/venn1"/>
    <dgm:cxn modelId="{2AEE8A9A-A6E6-684E-94D8-DB9456CBB2C2}" type="presOf" srcId="{82F16D5A-A5B9-FF40-A161-59686229E514}" destId="{83443C78-B00F-1744-AFE6-C25508EFC849}" srcOrd="0" destOrd="0" presId="urn:microsoft.com/office/officeart/2005/8/layout/venn1"/>
    <dgm:cxn modelId="{DDEBC99D-279F-6B4F-94F6-BC18865D65C8}" type="presOf" srcId="{4671E847-869C-2D43-A81A-D7363A19DF41}" destId="{1058FAA4-32BE-E345-A450-637F1E75C97F}" srcOrd="1" destOrd="1" presId="urn:microsoft.com/office/officeart/2005/8/layout/venn1"/>
    <dgm:cxn modelId="{B624A0A1-22E1-EA45-A647-03071CB5ADAF}" type="presOf" srcId="{F7912247-FD74-F24D-B05B-571468073381}" destId="{31B68892-5F62-0B43-8A84-197044ED0974}" srcOrd="0" destOrd="2" presId="urn:microsoft.com/office/officeart/2005/8/layout/venn1"/>
    <dgm:cxn modelId="{96EB76BD-1773-4847-8ABF-01C8AD881BD1}" type="presOf" srcId="{5155AB28-025C-1043-AE63-9DC6268DDFC4}" destId="{90B25D69-0179-7D4D-B5C2-20D869E12D60}" srcOrd="1" destOrd="1" presId="urn:microsoft.com/office/officeart/2005/8/layout/venn1"/>
    <dgm:cxn modelId="{0D127EBD-AD6B-B24D-893C-2380EDF83C31}" srcId="{11C4FEBD-4E92-894B-B0C8-BD53E8C5EECC}" destId="{82F16D5A-A5B9-FF40-A161-59686229E514}" srcOrd="0" destOrd="0" parTransId="{869AB1AD-91EE-0B4F-A4F2-321463AE9BD8}" sibTransId="{4A6A88D3-3A91-0340-9120-BB76A7649DFE}"/>
    <dgm:cxn modelId="{1252FDBD-E574-7B4F-A7FE-C39280F1C3A0}" type="presOf" srcId="{93E483D6-F021-C242-A24B-88B8BACAEB2D}" destId="{90B25D69-0179-7D4D-B5C2-20D869E12D60}" srcOrd="1" destOrd="4" presId="urn:microsoft.com/office/officeart/2005/8/layout/venn1"/>
    <dgm:cxn modelId="{1000A6C8-0ABA-6047-8BA0-3FB9E2604B67}" type="presOf" srcId="{4ACA09F8-3442-0C4D-8DDB-FE119D0F16B1}" destId="{31B68892-5F62-0B43-8A84-197044ED0974}" srcOrd="0" destOrd="5" presId="urn:microsoft.com/office/officeart/2005/8/layout/venn1"/>
    <dgm:cxn modelId="{20C995D3-FFA0-DC44-8B42-326D4EAFA702}" type="presOf" srcId="{531C7D03-847F-BD43-A34B-75E5F4382C79}" destId="{90B25D69-0179-7D4D-B5C2-20D869E12D60}" srcOrd="1" destOrd="3" presId="urn:microsoft.com/office/officeart/2005/8/layout/venn1"/>
    <dgm:cxn modelId="{4CEF6BD7-AAF1-E542-8C8D-62700A9F6395}" type="presOf" srcId="{93E483D6-F021-C242-A24B-88B8BACAEB2D}" destId="{31B68892-5F62-0B43-8A84-197044ED0974}" srcOrd="0" destOrd="4" presId="urn:microsoft.com/office/officeart/2005/8/layout/venn1"/>
    <dgm:cxn modelId="{CC6F07DC-6976-AD47-A124-1EE014FAA939}" type="presOf" srcId="{531C7D03-847F-BD43-A34B-75E5F4382C79}" destId="{31B68892-5F62-0B43-8A84-197044ED0974}" srcOrd="0" destOrd="3" presId="urn:microsoft.com/office/officeart/2005/8/layout/venn1"/>
    <dgm:cxn modelId="{48EB79F1-96F3-E846-B645-706BE82714CF}" type="presOf" srcId="{5155AB28-025C-1043-AE63-9DC6268DDFC4}" destId="{31B68892-5F62-0B43-8A84-197044ED0974}" srcOrd="0" destOrd="1" presId="urn:microsoft.com/office/officeart/2005/8/layout/venn1"/>
    <dgm:cxn modelId="{C13153F3-5CB6-C044-B3B0-925DD8F6E43A}" type="presOf" srcId="{DE93F1DE-A894-E545-90F1-B3B0C6297513}" destId="{83443C78-B00F-1744-AFE6-C25508EFC849}" srcOrd="0" destOrd="3" presId="urn:microsoft.com/office/officeart/2005/8/layout/venn1"/>
    <dgm:cxn modelId="{A80580FB-DE0B-5D4E-BEDE-541140EC1341}" type="presOf" srcId="{1E8FA7F0-8D31-A94F-AE9A-CED472EF8EEB}" destId="{1058FAA4-32BE-E345-A450-637F1E75C97F}" srcOrd="1" destOrd="2" presId="urn:microsoft.com/office/officeart/2005/8/layout/venn1"/>
    <dgm:cxn modelId="{5000B4FD-CE01-294C-ACD3-CEE1349B7D25}" type="presOf" srcId="{6FCA904B-32AF-D149-A723-F05974545F2F}" destId="{31B68892-5F62-0B43-8A84-197044ED0974}" srcOrd="0" destOrd="0" presId="urn:microsoft.com/office/officeart/2005/8/layout/venn1"/>
    <dgm:cxn modelId="{D4BDE723-193A-AA4A-B494-A22D185D6D48}" type="presParOf" srcId="{C4BD4AC2-97F2-1848-8AA2-F4ADA09A994E}" destId="{83443C78-B00F-1744-AFE6-C25508EFC849}" srcOrd="0" destOrd="0" presId="urn:microsoft.com/office/officeart/2005/8/layout/venn1"/>
    <dgm:cxn modelId="{895BB5D1-D60C-714A-AD77-CFD15C1E9919}" type="presParOf" srcId="{C4BD4AC2-97F2-1848-8AA2-F4ADA09A994E}" destId="{1058FAA4-32BE-E345-A450-637F1E75C97F}" srcOrd="1" destOrd="0" presId="urn:microsoft.com/office/officeart/2005/8/layout/venn1"/>
    <dgm:cxn modelId="{B36C1B83-98B2-2441-BEDE-F1F42F8CFBF8}" type="presParOf" srcId="{C4BD4AC2-97F2-1848-8AA2-F4ADA09A994E}" destId="{31B68892-5F62-0B43-8A84-197044ED0974}" srcOrd="2" destOrd="0" presId="urn:microsoft.com/office/officeart/2005/8/layout/venn1"/>
    <dgm:cxn modelId="{091E9D01-AA34-4E40-8104-E46040A36943}" type="presParOf" srcId="{C4BD4AC2-97F2-1848-8AA2-F4ADA09A994E}" destId="{90B25D69-0179-7D4D-B5C2-20D869E12D6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Deployment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796F9EDD-D497-594C-9069-B3518309C323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7CE330E8-682D-5C41-9599-8386BFB043A4}" type="parTrans" cxnId="{82B4A924-5BA1-814B-AAC3-7DCE9658176B}">
      <dgm:prSet/>
      <dgm:spPr/>
    </dgm:pt>
    <dgm:pt modelId="{E09D69F9-22E9-DE4E-86AD-C6AEAC9E2BE8}" type="sibTrans" cxnId="{82B4A924-5BA1-814B-AAC3-7DCE9658176B}">
      <dgm:prSet/>
      <dgm:spPr/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B11EC50-F516-7342-AAC5-98DC106C85DF}" type="pres">
      <dgm:prSet presAssocID="{796F9EDD-D497-594C-9069-B3518309C3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28DAE3B-5DF7-E34E-83BD-36D92EC4C9FC}" type="pres">
      <dgm:prSet presAssocID="{E09D69F9-22E9-DE4E-86AD-C6AEAC9E2BE8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82B4A924-5BA1-814B-AAC3-7DCE9658176B}" srcId="{14F06F5C-C1EF-CA48-8B56-C2C686A999E9}" destId="{796F9EDD-D497-594C-9069-B3518309C323}" srcOrd="2" destOrd="0" parTransId="{7CE330E8-682D-5C41-9599-8386BFB043A4}" sibTransId="{E09D69F9-22E9-DE4E-86AD-C6AEAC9E2BE8}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57189A54-F8E3-3944-931A-DA143782DBF7}" srcId="{14F06F5C-C1EF-CA48-8B56-C2C686A999E9}" destId="{4AF675E2-86C9-0340-B1E0-160CED702C22}" srcOrd="3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DEB04469-7E72-FB45-B20D-4DE4DD4B651D}" type="presOf" srcId="{796F9EDD-D497-594C-9069-B3518309C323}" destId="{7B11EC50-F516-7342-AAC5-98DC106C85DF}" srcOrd="0" destOrd="0" presId="urn:microsoft.com/office/officeart/2005/8/layout/chevron1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03E8E6EE-D667-9846-9D48-524711867DF6}" type="presParOf" srcId="{1EDA058C-93FA-3B45-8C25-47294FCC5F85}" destId="{7B11EC50-F516-7342-AAC5-98DC106C85DF}" srcOrd="4" destOrd="0" presId="urn:microsoft.com/office/officeart/2005/8/layout/chevron1"/>
    <dgm:cxn modelId="{E7AABE13-C834-6D41-956B-E10198D19123}" type="presParOf" srcId="{1EDA058C-93FA-3B45-8C25-47294FCC5F85}" destId="{828DAE3B-5DF7-E34E-83BD-36D92EC4C9FC}" srcOrd="5" destOrd="0" presId="urn:microsoft.com/office/officeart/2005/8/layout/chevron1"/>
    <dgm:cxn modelId="{107E68F0-12FF-B04C-BC99-86ED9E1E2079}" type="presParOf" srcId="{1EDA058C-93FA-3B45-8C25-47294FCC5F85}" destId="{753C72AD-797C-7749-931E-4B5EEF5E94E6}" srcOrd="6" destOrd="0" presId="urn:microsoft.com/office/officeart/2005/8/layout/chevron1"/>
    <dgm:cxn modelId="{81CA68AC-E949-F445-9727-31B5310867FD}" type="presParOf" srcId="{1EDA058C-93FA-3B45-8C25-47294FCC5F85}" destId="{4AD74D44-2764-1A47-ACF8-F2ECAED45A22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Learnings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0C123A-BA91-3F43-97B5-95CF8487659B}">
      <dgm:prSet custT="1"/>
      <dgm:spPr/>
      <dgm:t>
        <a:bodyPr/>
        <a:lstStyle/>
        <a:p>
          <a:r>
            <a:rPr 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73531B26-9229-F142-9701-F5A515F844BB}" type="parTrans" cxnId="{DD1058D1-EA95-DE44-98F0-10C03E25A13F}">
      <dgm:prSet/>
      <dgm:spPr/>
      <dgm:t>
        <a:bodyPr/>
        <a:lstStyle/>
        <a:p>
          <a:endParaRPr lang="en-US"/>
        </a:p>
      </dgm:t>
    </dgm:pt>
    <dgm:pt modelId="{44E968D7-C99A-2543-B30D-6ECF64EAE029}" type="sibTrans" cxnId="{DD1058D1-EA95-DE44-98F0-10C03E25A13F}">
      <dgm:prSet/>
      <dgm:spPr/>
      <dgm:t>
        <a:bodyPr/>
        <a:lstStyle/>
        <a:p>
          <a:endParaRPr lang="en-US"/>
        </a:p>
      </dgm:t>
    </dgm:pt>
    <dgm:pt modelId="{0CA88EBA-C446-5147-BE3D-85ABFB8AAA19}">
      <dgm:prSet custT="1"/>
      <dgm:spPr/>
      <dgm:t>
        <a:bodyPr/>
        <a:lstStyle/>
        <a:p>
          <a:r>
            <a:rPr lang="en-US" sz="1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9B61DC25-1088-8446-9B6D-B99F9F11895A}" type="parTrans" cxnId="{93C15B47-F14E-6E41-823F-882FE7381DD8}">
      <dgm:prSet/>
      <dgm:spPr/>
      <dgm:t>
        <a:bodyPr/>
        <a:lstStyle/>
        <a:p>
          <a:endParaRPr lang="en-US"/>
        </a:p>
      </dgm:t>
    </dgm:pt>
    <dgm:pt modelId="{CAEA1CE8-F3AD-954D-A159-A716383D0042}" type="sibTrans" cxnId="{93C15B47-F14E-6E41-823F-882FE7381DD8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2343C86-932C-B44D-860B-3AAE12D00EAF}" type="pres">
      <dgm:prSet presAssocID="{E10C123A-BA91-3F43-97B5-95CF8487659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49495A4-16D7-D04D-871A-A8B8589A7EC0}" type="pres">
      <dgm:prSet presAssocID="{44E968D7-C99A-2543-B30D-6ECF64EAE029}" presName="parTxOnlySpace" presStyleCnt="0"/>
      <dgm:spPr/>
    </dgm:pt>
    <dgm:pt modelId="{E3FF9792-EDB0-2F4E-AC9E-CFCBEB6AF403}" type="pres">
      <dgm:prSet presAssocID="{0CA88EBA-C446-5147-BE3D-85ABFB8AAA1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722C073-A19E-CE42-BF90-C9ACE0BC8026}" type="pres">
      <dgm:prSet presAssocID="{CAEA1CE8-F3AD-954D-A159-A716383D0042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CF433429-46D4-4646-A905-9A1885202544}" type="presOf" srcId="{0CA88EBA-C446-5147-BE3D-85ABFB8AAA19}" destId="{E3FF9792-EDB0-2F4E-AC9E-CFCBEB6AF403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93C15B47-F14E-6E41-823F-882FE7381DD8}" srcId="{14F06F5C-C1EF-CA48-8B56-C2C686A999E9}" destId="{0CA88EBA-C446-5147-BE3D-85ABFB8AAA19}" srcOrd="3" destOrd="0" parTransId="{9B61DC25-1088-8446-9B6D-B99F9F11895A}" sibTransId="{CAEA1CE8-F3AD-954D-A159-A716383D0042}"/>
    <dgm:cxn modelId="{57189A54-F8E3-3944-931A-DA143782DBF7}" srcId="{14F06F5C-C1EF-CA48-8B56-C2C686A999E9}" destId="{4AF675E2-86C9-0340-B1E0-160CED702C22}" srcOrd="4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3890B3B0-6FA0-C546-9B0F-FC7DE3840549}" type="presOf" srcId="{E10C123A-BA91-3F43-97B5-95CF8487659B}" destId="{72343C86-932C-B44D-860B-3AAE12D00EAF}" srcOrd="0" destOrd="0" presId="urn:microsoft.com/office/officeart/2005/8/layout/chevron1"/>
    <dgm:cxn modelId="{DD1058D1-EA95-DE44-98F0-10C03E25A13F}" srcId="{14F06F5C-C1EF-CA48-8B56-C2C686A999E9}" destId="{E10C123A-BA91-3F43-97B5-95CF8487659B}" srcOrd="2" destOrd="0" parTransId="{73531B26-9229-F142-9701-F5A515F844BB}" sibTransId="{44E968D7-C99A-2543-B30D-6ECF64EAE029}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5C441138-3C2C-4B42-BA34-3DDDB2361882}" type="presParOf" srcId="{1EDA058C-93FA-3B45-8C25-47294FCC5F85}" destId="{72343C86-932C-B44D-860B-3AAE12D00EAF}" srcOrd="4" destOrd="0" presId="urn:microsoft.com/office/officeart/2005/8/layout/chevron1"/>
    <dgm:cxn modelId="{35EA1541-C088-0F4E-937B-5FA8668FF39A}" type="presParOf" srcId="{1EDA058C-93FA-3B45-8C25-47294FCC5F85}" destId="{749495A4-16D7-D04D-871A-A8B8589A7EC0}" srcOrd="5" destOrd="0" presId="urn:microsoft.com/office/officeart/2005/8/layout/chevron1"/>
    <dgm:cxn modelId="{CDACB228-6904-A740-93D8-BD3570DE1680}" type="presParOf" srcId="{1EDA058C-93FA-3B45-8C25-47294FCC5F85}" destId="{E3FF9792-EDB0-2F4E-AC9E-CFCBEB6AF403}" srcOrd="6" destOrd="0" presId="urn:microsoft.com/office/officeart/2005/8/layout/chevron1"/>
    <dgm:cxn modelId="{A32EAF69-2964-3D46-8B65-DABA60D66505}" type="presParOf" srcId="{1EDA058C-93FA-3B45-8C25-47294FCC5F85}" destId="{6722C073-A19E-CE42-BF90-C9ACE0BC8026}" srcOrd="7" destOrd="0" presId="urn:microsoft.com/office/officeart/2005/8/layout/chevron1"/>
    <dgm:cxn modelId="{107E68F0-12FF-B04C-BC99-86ED9E1E2079}" type="presParOf" srcId="{1EDA058C-93FA-3B45-8C25-47294FCC5F85}" destId="{753C72AD-797C-7749-931E-4B5EEF5E94E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5BE015-C0C5-A040-8E31-A5AA96BA2F26}" type="doc">
      <dgm:prSet loTypeId="urn:microsoft.com/office/officeart/2008/layout/IncreasingCircleProces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E9943-831F-834D-B431-1C6ECE070424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Amazon’s Revenue Recommendation</a:t>
          </a:r>
        </a:p>
      </dgm:t>
    </dgm:pt>
    <dgm:pt modelId="{3D90035C-2270-394F-9C10-14B7249A5F59}" type="parTrans" cxnId="{5609D917-0CA3-3345-B1BE-666A2C64CC7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A77759-0FCC-3942-B929-BCA85F6CDD32}" type="sibTrans" cxnId="{5609D917-0CA3-3345-B1BE-666A2C64CC74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7927D9-F404-504A-A937-6B643A5ABD1B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Customer Engagement</a:t>
          </a:r>
        </a:p>
      </dgm:t>
    </dgm:pt>
    <dgm:pt modelId="{6A0B8D9C-7F52-794F-8083-A40CA8AACD8D}" type="parTrans" cxnId="{E34645BF-59EA-3444-A9B6-7CD4A8CC74C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E9B6CA-4077-1F40-94BD-8A02E017DFCA}" type="sibTrans" cxnId="{E34645BF-59EA-3444-A9B6-7CD4A8CC74C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A704ED-7E46-CB45-934F-B02C5B6E237C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Revenue Growth</a:t>
          </a:r>
        </a:p>
      </dgm:t>
    </dgm:pt>
    <dgm:pt modelId="{1031719E-2724-C740-AF25-DA64D641B4F1}" type="parTrans" cxnId="{48A7CACE-EBFF-4C42-8ADC-32F4D1D45FB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C82769-6243-B04B-8704-F0290182776E}" type="sibTrans" cxnId="{48A7CACE-EBFF-4C42-8ADC-32F4D1D45FB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B240B7-73D3-7C4C-84B5-849DC117B04F}">
      <dgm:prSet phldrT="[Text]" custT="1"/>
      <dgm:spPr/>
      <dgm:t>
        <a:bodyPr/>
        <a:lstStyle/>
        <a:p>
          <a:pPr rtl="0"/>
          <a:r>
            <a:rPr lang="en-US" sz="1200" b="1">
              <a:latin typeface="Calibri" panose="020F0502020204030204" pitchFamily="34" charset="0"/>
              <a:cs typeface="Calibri" panose="020F0502020204030204" pitchFamily="34" charset="0"/>
            </a:rPr>
            <a:t>Business Profits</a:t>
          </a:r>
        </a:p>
      </dgm:t>
    </dgm:pt>
    <dgm:pt modelId="{91A38CAF-0AAC-F244-A9CF-0D614E8906A4}" type="parTrans" cxnId="{3CCD95F0-B938-734C-869F-84F1A786B82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C5F0B2-83C4-2D4A-9936-09C64FE3F17D}" type="sibTrans" cxnId="{3CCD95F0-B938-734C-869F-84F1A786B829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41F324-F393-364F-B502-71C91DFB3E19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35% of Amazon's revenue comes from recommendations - </a:t>
          </a:r>
          <a:r>
            <a:rPr lang="en-US" sz="1200" b="0" i="0">
              <a:latin typeface="Calibri" panose="020F0502020204030204" pitchFamily="34" charset="0"/>
              <a:cs typeface="Calibri" panose="020F0502020204030204" pitchFamily="34" charset="0"/>
            </a:rPr>
            <a:t>This includes a 29% increase in sales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Evdelo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71A56C-A145-FF43-83C0-BB48DE9B1E00}" type="parTrans" cxnId="{FAE2EEC7-D222-C14E-B3E4-9D8B535EDD4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250E1F-35F2-1F4C-ACFF-CA438BB168DA}" type="sibTrans" cxnId="{FAE2EEC7-D222-C14E-B3E4-9D8B535EDD4F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E31272-DB8D-9D46-BC81-580225948487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110% more likely to add items, 40% more likely to overspend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E7E585-9FE4-3A40-8D7F-0449AFBD15A7}" type="parTrans" cxnId="{84F12450-D961-ED46-B28C-EEE5A66DAD70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FC7515-2F55-644C-A07E-69CB3CD62C45}" type="sibTrans" cxnId="{84F12450-D961-ED46-B28C-EEE5A66DAD70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E62760-6B0D-5243-9437-3CA4158ACF99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Average revenue lift of 25% or more, 20% improvement in loyalty scores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0DF849-823F-684B-A73E-1CF321573F7B}" type="parTrans" cxnId="{1FDE5469-D462-AC47-827B-468990E901B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78CF6-9CB3-D74A-93ED-7CC25484139C}" type="sibTrans" cxnId="{1FDE5469-D462-AC47-827B-468990E901B8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794EE6-49C7-6640-852E-AD086A8DD796}">
      <dgm:prSet phldrT="[Text]" custT="1"/>
      <dgm:spPr/>
      <dgm:t>
        <a:bodyPr/>
        <a:lstStyle/>
        <a:p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CTR more than doubles, sales 1.7 times more effective with above-the-fold recommendations (Source: 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Invesp</a:t>
          </a:r>
          <a:r>
            <a:rPr lang="en-US" sz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529B9B-B16D-2749-A794-634BC9B09F19}" type="parTrans" cxnId="{F8C3271C-5E28-D544-8487-DD34BF0C950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46587A-8971-C64F-9FFA-EBBD49AD66AA}" type="sibTrans" cxnId="{F8C3271C-5E28-D544-8487-DD34BF0C9505}">
      <dgm:prSet/>
      <dgm:spPr/>
      <dgm:t>
        <a:bodyPr/>
        <a:lstStyle/>
        <a:p>
          <a:endParaRPr lang="en-US" sz="1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EE64CD-738A-5343-8B95-1FE0EB7DE5E5}" type="pres">
      <dgm:prSet presAssocID="{0C5BE015-C0C5-A040-8E31-A5AA96BA2F26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D02C437-7A9C-3346-9C73-663B1894C361}" type="pres">
      <dgm:prSet presAssocID="{493E9943-831F-834D-B431-1C6ECE070424}" presName="composite" presStyleCnt="0"/>
      <dgm:spPr/>
    </dgm:pt>
    <dgm:pt modelId="{BD139290-65D4-334C-980B-7EF9C62A3D88}" type="pres">
      <dgm:prSet presAssocID="{493E9943-831F-834D-B431-1C6ECE070424}" presName="BackAccent" presStyleLbl="bgShp" presStyleIdx="0" presStyleCnt="4"/>
      <dgm:spPr/>
    </dgm:pt>
    <dgm:pt modelId="{6943A63E-1FCE-D649-BB27-6A43BE6A7281}" type="pres">
      <dgm:prSet presAssocID="{493E9943-831F-834D-B431-1C6ECE070424}" presName="Accent" presStyleLbl="alignNode1" presStyleIdx="0" presStyleCnt="4"/>
      <dgm:spPr/>
    </dgm:pt>
    <dgm:pt modelId="{DE1DEF25-8C36-5A4E-AD18-3C33D8971C93}" type="pres">
      <dgm:prSet presAssocID="{493E9943-831F-834D-B431-1C6ECE070424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DCF7B4E3-E4F5-784C-8C8B-36C17AF903E5}" type="pres">
      <dgm:prSet presAssocID="{493E9943-831F-834D-B431-1C6ECE070424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4D1AB3D-2CCF-DC43-B988-75DB912258FC}" type="pres">
      <dgm:prSet presAssocID="{DEA77759-0FCC-3942-B929-BCA85F6CDD32}" presName="sibTrans" presStyleCnt="0"/>
      <dgm:spPr/>
    </dgm:pt>
    <dgm:pt modelId="{89F705EC-8F69-1745-84A1-10C24A007DB2}" type="pres">
      <dgm:prSet presAssocID="{857927D9-F404-504A-A937-6B643A5ABD1B}" presName="composite" presStyleCnt="0"/>
      <dgm:spPr/>
    </dgm:pt>
    <dgm:pt modelId="{9FD943F3-C779-FC47-9DCA-F12D1D5757D1}" type="pres">
      <dgm:prSet presAssocID="{857927D9-F404-504A-A937-6B643A5ABD1B}" presName="BackAccent" presStyleLbl="bgShp" presStyleIdx="1" presStyleCnt="4"/>
      <dgm:spPr/>
    </dgm:pt>
    <dgm:pt modelId="{23E4C269-4F4F-F64E-8344-8EAEC3228202}" type="pres">
      <dgm:prSet presAssocID="{857927D9-F404-504A-A937-6B643A5ABD1B}" presName="Accent" presStyleLbl="alignNode1" presStyleIdx="1" presStyleCnt="4"/>
      <dgm:spPr/>
    </dgm:pt>
    <dgm:pt modelId="{FA62D954-775E-B743-8900-ABCAAC45271B}" type="pres">
      <dgm:prSet presAssocID="{857927D9-F404-504A-A937-6B643A5ABD1B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A8778AA-B8D3-0A42-86A7-C21D886D6CD3}" type="pres">
      <dgm:prSet presAssocID="{857927D9-F404-504A-A937-6B643A5ABD1B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68114465-5B94-B24F-A9DC-CB7AD6C43A5E}" type="pres">
      <dgm:prSet presAssocID="{15E9B6CA-4077-1F40-94BD-8A02E017DFCA}" presName="sibTrans" presStyleCnt="0"/>
      <dgm:spPr/>
    </dgm:pt>
    <dgm:pt modelId="{29895F8E-E390-4F45-9CAC-85E095AD5579}" type="pres">
      <dgm:prSet presAssocID="{7BA704ED-7E46-CB45-934F-B02C5B6E237C}" presName="composite" presStyleCnt="0"/>
      <dgm:spPr/>
    </dgm:pt>
    <dgm:pt modelId="{65BA4334-ECB3-0B4F-ABC9-F056B47E175C}" type="pres">
      <dgm:prSet presAssocID="{7BA704ED-7E46-CB45-934F-B02C5B6E237C}" presName="BackAccent" presStyleLbl="bgShp" presStyleIdx="2" presStyleCnt="4"/>
      <dgm:spPr/>
    </dgm:pt>
    <dgm:pt modelId="{C415A78D-237C-884E-9478-F94151BA4F4B}" type="pres">
      <dgm:prSet presAssocID="{7BA704ED-7E46-CB45-934F-B02C5B6E237C}" presName="Accent" presStyleLbl="alignNode1" presStyleIdx="2" presStyleCnt="4"/>
      <dgm:spPr/>
    </dgm:pt>
    <dgm:pt modelId="{442EECF6-5ED4-C345-BAE3-016EE1595FE4}" type="pres">
      <dgm:prSet presAssocID="{7BA704ED-7E46-CB45-934F-B02C5B6E237C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690244E-A4E6-2E43-A3CA-C47425E56F5D}" type="pres">
      <dgm:prSet presAssocID="{7BA704ED-7E46-CB45-934F-B02C5B6E237C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BB2515C6-3E6D-9541-9733-8088D4007843}" type="pres">
      <dgm:prSet presAssocID="{D7C82769-6243-B04B-8704-F0290182776E}" presName="sibTrans" presStyleCnt="0"/>
      <dgm:spPr/>
    </dgm:pt>
    <dgm:pt modelId="{4CC83BB6-5CB9-7646-B141-6D3891849DBF}" type="pres">
      <dgm:prSet presAssocID="{31B240B7-73D3-7C4C-84B5-849DC117B04F}" presName="composite" presStyleCnt="0"/>
      <dgm:spPr/>
    </dgm:pt>
    <dgm:pt modelId="{01C19FF3-48F1-9B43-8020-6D3F171CE616}" type="pres">
      <dgm:prSet presAssocID="{31B240B7-73D3-7C4C-84B5-849DC117B04F}" presName="BackAccent" presStyleLbl="bgShp" presStyleIdx="3" presStyleCnt="4"/>
      <dgm:spPr/>
    </dgm:pt>
    <dgm:pt modelId="{28B89C8A-E7F9-AE45-BB6B-D2A31472C207}" type="pres">
      <dgm:prSet presAssocID="{31B240B7-73D3-7C4C-84B5-849DC117B04F}" presName="Accent" presStyleLbl="alignNode1" presStyleIdx="3" presStyleCnt="4"/>
      <dgm:spPr/>
    </dgm:pt>
    <dgm:pt modelId="{B9F0909A-EAF2-CC4E-909D-A2F9960B07CD}" type="pres">
      <dgm:prSet presAssocID="{31B240B7-73D3-7C4C-84B5-849DC117B04F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5930275-37C4-9C41-BB61-8C01E854CEDB}" type="pres">
      <dgm:prSet presAssocID="{31B240B7-73D3-7C4C-84B5-849DC117B04F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7888C40C-0262-454F-A8E4-891A966CA76A}" type="presOf" srcId="{CA794EE6-49C7-6640-852E-AD086A8DD796}" destId="{B9F0909A-EAF2-CC4E-909D-A2F9960B07CD}" srcOrd="0" destOrd="0" presId="urn:microsoft.com/office/officeart/2008/layout/IncreasingCircleProcess"/>
    <dgm:cxn modelId="{5609D917-0CA3-3345-B1BE-666A2C64CC74}" srcId="{0C5BE015-C0C5-A040-8E31-A5AA96BA2F26}" destId="{493E9943-831F-834D-B431-1C6ECE070424}" srcOrd="0" destOrd="0" parTransId="{3D90035C-2270-394F-9C10-14B7249A5F59}" sibTransId="{DEA77759-0FCC-3942-B929-BCA85F6CDD32}"/>
    <dgm:cxn modelId="{F8C3271C-5E28-D544-8487-DD34BF0C9505}" srcId="{31B240B7-73D3-7C4C-84B5-849DC117B04F}" destId="{CA794EE6-49C7-6640-852E-AD086A8DD796}" srcOrd="0" destOrd="0" parTransId="{69529B9B-B16D-2749-A794-634BC9B09F19}" sibTransId="{6D46587A-8971-C64F-9FFA-EBBD49AD66AA}"/>
    <dgm:cxn modelId="{8AC4D624-8A40-2448-A430-CA9C53211B1E}" type="presOf" srcId="{0C5BE015-C0C5-A040-8E31-A5AA96BA2F26}" destId="{D2EE64CD-738A-5343-8B95-1FE0EB7DE5E5}" srcOrd="0" destOrd="0" presId="urn:microsoft.com/office/officeart/2008/layout/IncreasingCircleProcess"/>
    <dgm:cxn modelId="{84F12450-D961-ED46-B28C-EEE5A66DAD70}" srcId="{857927D9-F404-504A-A937-6B643A5ABD1B}" destId="{95E31272-DB8D-9D46-BC81-580225948487}" srcOrd="0" destOrd="0" parTransId="{95E7E585-9FE4-3A40-8D7F-0449AFBD15A7}" sibTransId="{2DFC7515-2F55-644C-A07E-69CB3CD62C45}"/>
    <dgm:cxn modelId="{97C81F59-7A26-FE47-B0B7-CAD42BA50695}" type="presOf" srcId="{4DE62760-6B0D-5243-9437-3CA4158ACF99}" destId="{442EECF6-5ED4-C345-BAE3-016EE1595FE4}" srcOrd="0" destOrd="0" presId="urn:microsoft.com/office/officeart/2008/layout/IncreasingCircleProcess"/>
    <dgm:cxn modelId="{1FDE5469-D462-AC47-827B-468990E901B8}" srcId="{7BA704ED-7E46-CB45-934F-B02C5B6E237C}" destId="{4DE62760-6B0D-5243-9437-3CA4158ACF99}" srcOrd="0" destOrd="0" parTransId="{760DF849-823F-684B-A73E-1CF321573F7B}" sibTransId="{1A278CF6-9CB3-D74A-93ED-7CC25484139C}"/>
    <dgm:cxn modelId="{976BFC6A-2FC2-DB4B-BD5D-C5E029AD6909}" type="presOf" srcId="{7BA704ED-7E46-CB45-934F-B02C5B6E237C}" destId="{0690244E-A4E6-2E43-A3CA-C47425E56F5D}" srcOrd="0" destOrd="0" presId="urn:microsoft.com/office/officeart/2008/layout/IncreasingCircleProcess"/>
    <dgm:cxn modelId="{F1D67C84-0265-9048-B009-2B72D23AD8FF}" type="presOf" srcId="{31B240B7-73D3-7C4C-84B5-849DC117B04F}" destId="{F5930275-37C4-9C41-BB61-8C01E854CEDB}" srcOrd="0" destOrd="0" presId="urn:microsoft.com/office/officeart/2008/layout/IncreasingCircleProcess"/>
    <dgm:cxn modelId="{0883478D-51D3-8F4A-B2F2-80CD0DA0BF4F}" type="presOf" srcId="{5641F324-F393-364F-B502-71C91DFB3E19}" destId="{DE1DEF25-8C36-5A4E-AD18-3C33D8971C93}" srcOrd="0" destOrd="0" presId="urn:microsoft.com/office/officeart/2008/layout/IncreasingCircleProcess"/>
    <dgm:cxn modelId="{E34645BF-59EA-3444-A9B6-7CD4A8CC74C5}" srcId="{0C5BE015-C0C5-A040-8E31-A5AA96BA2F26}" destId="{857927D9-F404-504A-A937-6B643A5ABD1B}" srcOrd="1" destOrd="0" parTransId="{6A0B8D9C-7F52-794F-8083-A40CA8AACD8D}" sibTransId="{15E9B6CA-4077-1F40-94BD-8A02E017DFCA}"/>
    <dgm:cxn modelId="{66E513C4-5B35-CA48-A10F-15D777F661CF}" type="presOf" srcId="{95E31272-DB8D-9D46-BC81-580225948487}" destId="{FA62D954-775E-B743-8900-ABCAAC45271B}" srcOrd="0" destOrd="0" presId="urn:microsoft.com/office/officeart/2008/layout/IncreasingCircleProcess"/>
    <dgm:cxn modelId="{145025C6-DEA5-4047-8EDE-C1927E7D2583}" type="presOf" srcId="{857927D9-F404-504A-A937-6B643A5ABD1B}" destId="{7A8778AA-B8D3-0A42-86A7-C21D886D6CD3}" srcOrd="0" destOrd="0" presId="urn:microsoft.com/office/officeart/2008/layout/IncreasingCircleProcess"/>
    <dgm:cxn modelId="{FAE2EEC7-D222-C14E-B3E4-9D8B535EDD4F}" srcId="{493E9943-831F-834D-B431-1C6ECE070424}" destId="{5641F324-F393-364F-B502-71C91DFB3E19}" srcOrd="0" destOrd="0" parTransId="{A871A56C-A145-FF43-83C0-BB48DE9B1E00}" sibTransId="{60250E1F-35F2-1F4C-ACFF-CA438BB168DA}"/>
    <dgm:cxn modelId="{48A7CACE-EBFF-4C42-8ADC-32F4D1D45FB5}" srcId="{0C5BE015-C0C5-A040-8E31-A5AA96BA2F26}" destId="{7BA704ED-7E46-CB45-934F-B02C5B6E237C}" srcOrd="2" destOrd="0" parTransId="{1031719E-2724-C740-AF25-DA64D641B4F1}" sibTransId="{D7C82769-6243-B04B-8704-F0290182776E}"/>
    <dgm:cxn modelId="{B51196D4-BD80-4246-874C-684690176A96}" type="presOf" srcId="{493E9943-831F-834D-B431-1C6ECE070424}" destId="{DCF7B4E3-E4F5-784C-8C8B-36C17AF903E5}" srcOrd="0" destOrd="0" presId="urn:microsoft.com/office/officeart/2008/layout/IncreasingCircleProcess"/>
    <dgm:cxn modelId="{3CCD95F0-B938-734C-869F-84F1A786B829}" srcId="{0C5BE015-C0C5-A040-8E31-A5AA96BA2F26}" destId="{31B240B7-73D3-7C4C-84B5-849DC117B04F}" srcOrd="3" destOrd="0" parTransId="{91A38CAF-0AAC-F244-A9CF-0D614E8906A4}" sibTransId="{EFC5F0B2-83C4-2D4A-9936-09C64FE3F17D}"/>
    <dgm:cxn modelId="{01F798C3-A21C-724B-87C5-4F70F6628657}" type="presParOf" srcId="{D2EE64CD-738A-5343-8B95-1FE0EB7DE5E5}" destId="{BD02C437-7A9C-3346-9C73-663B1894C361}" srcOrd="0" destOrd="0" presId="urn:microsoft.com/office/officeart/2008/layout/IncreasingCircleProcess"/>
    <dgm:cxn modelId="{90F44B45-BE31-1644-9CD1-7E0C396406F1}" type="presParOf" srcId="{BD02C437-7A9C-3346-9C73-663B1894C361}" destId="{BD139290-65D4-334C-980B-7EF9C62A3D88}" srcOrd="0" destOrd="0" presId="urn:microsoft.com/office/officeart/2008/layout/IncreasingCircleProcess"/>
    <dgm:cxn modelId="{81A15EBB-8ADE-D247-8BF4-5D4465301FEB}" type="presParOf" srcId="{BD02C437-7A9C-3346-9C73-663B1894C361}" destId="{6943A63E-1FCE-D649-BB27-6A43BE6A7281}" srcOrd="1" destOrd="0" presId="urn:microsoft.com/office/officeart/2008/layout/IncreasingCircleProcess"/>
    <dgm:cxn modelId="{BC5670E6-C380-094C-83D3-4D501306E3C7}" type="presParOf" srcId="{BD02C437-7A9C-3346-9C73-663B1894C361}" destId="{DE1DEF25-8C36-5A4E-AD18-3C33D8971C93}" srcOrd="2" destOrd="0" presId="urn:microsoft.com/office/officeart/2008/layout/IncreasingCircleProcess"/>
    <dgm:cxn modelId="{107F865D-442A-604A-8E24-FC7B854CDD70}" type="presParOf" srcId="{BD02C437-7A9C-3346-9C73-663B1894C361}" destId="{DCF7B4E3-E4F5-784C-8C8B-36C17AF903E5}" srcOrd="3" destOrd="0" presId="urn:microsoft.com/office/officeart/2008/layout/IncreasingCircleProcess"/>
    <dgm:cxn modelId="{C24DD16E-DE5D-CE4A-921F-87BFB8F4ADFB}" type="presParOf" srcId="{D2EE64CD-738A-5343-8B95-1FE0EB7DE5E5}" destId="{44D1AB3D-2CCF-DC43-B988-75DB912258FC}" srcOrd="1" destOrd="0" presId="urn:microsoft.com/office/officeart/2008/layout/IncreasingCircleProcess"/>
    <dgm:cxn modelId="{E7398028-C61C-CB42-BEB0-1B8969EDE368}" type="presParOf" srcId="{D2EE64CD-738A-5343-8B95-1FE0EB7DE5E5}" destId="{89F705EC-8F69-1745-84A1-10C24A007DB2}" srcOrd="2" destOrd="0" presId="urn:microsoft.com/office/officeart/2008/layout/IncreasingCircleProcess"/>
    <dgm:cxn modelId="{AB8522A6-F96B-4C41-B484-7AAB4FC129BB}" type="presParOf" srcId="{89F705EC-8F69-1745-84A1-10C24A007DB2}" destId="{9FD943F3-C779-FC47-9DCA-F12D1D5757D1}" srcOrd="0" destOrd="0" presId="urn:microsoft.com/office/officeart/2008/layout/IncreasingCircleProcess"/>
    <dgm:cxn modelId="{20B7750C-718F-7F44-AABD-659AA5791B8A}" type="presParOf" srcId="{89F705EC-8F69-1745-84A1-10C24A007DB2}" destId="{23E4C269-4F4F-F64E-8344-8EAEC3228202}" srcOrd="1" destOrd="0" presId="urn:microsoft.com/office/officeart/2008/layout/IncreasingCircleProcess"/>
    <dgm:cxn modelId="{93D10E6C-1B29-0440-9BCE-6F1EC11D562A}" type="presParOf" srcId="{89F705EC-8F69-1745-84A1-10C24A007DB2}" destId="{FA62D954-775E-B743-8900-ABCAAC45271B}" srcOrd="2" destOrd="0" presId="urn:microsoft.com/office/officeart/2008/layout/IncreasingCircleProcess"/>
    <dgm:cxn modelId="{34FC651B-9B20-4942-BF86-D6E88C77F8F7}" type="presParOf" srcId="{89F705EC-8F69-1745-84A1-10C24A007DB2}" destId="{7A8778AA-B8D3-0A42-86A7-C21D886D6CD3}" srcOrd="3" destOrd="0" presId="urn:microsoft.com/office/officeart/2008/layout/IncreasingCircleProcess"/>
    <dgm:cxn modelId="{863F12F1-316A-B64A-A83A-86ED84730E67}" type="presParOf" srcId="{D2EE64CD-738A-5343-8B95-1FE0EB7DE5E5}" destId="{68114465-5B94-B24F-A9DC-CB7AD6C43A5E}" srcOrd="3" destOrd="0" presId="urn:microsoft.com/office/officeart/2008/layout/IncreasingCircleProcess"/>
    <dgm:cxn modelId="{9E41CE71-C85D-574E-818F-1FEC2ED69B33}" type="presParOf" srcId="{D2EE64CD-738A-5343-8B95-1FE0EB7DE5E5}" destId="{29895F8E-E390-4F45-9CAC-85E095AD5579}" srcOrd="4" destOrd="0" presId="urn:microsoft.com/office/officeart/2008/layout/IncreasingCircleProcess"/>
    <dgm:cxn modelId="{26B090B1-61F0-AB49-9F2A-BB599EFA5BF7}" type="presParOf" srcId="{29895F8E-E390-4F45-9CAC-85E095AD5579}" destId="{65BA4334-ECB3-0B4F-ABC9-F056B47E175C}" srcOrd="0" destOrd="0" presId="urn:microsoft.com/office/officeart/2008/layout/IncreasingCircleProcess"/>
    <dgm:cxn modelId="{9AD3144B-E02A-8840-81F3-75C461C65F55}" type="presParOf" srcId="{29895F8E-E390-4F45-9CAC-85E095AD5579}" destId="{C415A78D-237C-884E-9478-F94151BA4F4B}" srcOrd="1" destOrd="0" presId="urn:microsoft.com/office/officeart/2008/layout/IncreasingCircleProcess"/>
    <dgm:cxn modelId="{F8305558-F7A4-4142-9B0F-A66A55B4B464}" type="presParOf" srcId="{29895F8E-E390-4F45-9CAC-85E095AD5579}" destId="{442EECF6-5ED4-C345-BAE3-016EE1595FE4}" srcOrd="2" destOrd="0" presId="urn:microsoft.com/office/officeart/2008/layout/IncreasingCircleProcess"/>
    <dgm:cxn modelId="{B4750B9C-80A0-0E43-B9E9-1C10BF1F461D}" type="presParOf" srcId="{29895F8E-E390-4F45-9CAC-85E095AD5579}" destId="{0690244E-A4E6-2E43-A3CA-C47425E56F5D}" srcOrd="3" destOrd="0" presId="urn:microsoft.com/office/officeart/2008/layout/IncreasingCircleProcess"/>
    <dgm:cxn modelId="{89D502C3-6567-4C44-9E9C-34D261DADB97}" type="presParOf" srcId="{D2EE64CD-738A-5343-8B95-1FE0EB7DE5E5}" destId="{BB2515C6-3E6D-9541-9733-8088D4007843}" srcOrd="5" destOrd="0" presId="urn:microsoft.com/office/officeart/2008/layout/IncreasingCircleProcess"/>
    <dgm:cxn modelId="{35C67533-93E3-B742-B226-822AE8D0686C}" type="presParOf" srcId="{D2EE64CD-738A-5343-8B95-1FE0EB7DE5E5}" destId="{4CC83BB6-5CB9-7646-B141-6D3891849DBF}" srcOrd="6" destOrd="0" presId="urn:microsoft.com/office/officeart/2008/layout/IncreasingCircleProcess"/>
    <dgm:cxn modelId="{8720DB54-ED58-1543-AC9E-A73798FBE936}" type="presParOf" srcId="{4CC83BB6-5CB9-7646-B141-6D3891849DBF}" destId="{01C19FF3-48F1-9B43-8020-6D3F171CE616}" srcOrd="0" destOrd="0" presId="urn:microsoft.com/office/officeart/2008/layout/IncreasingCircleProcess"/>
    <dgm:cxn modelId="{D8532415-99BC-414C-82CA-BB9E7B1519C4}" type="presParOf" srcId="{4CC83BB6-5CB9-7646-B141-6D3891849DBF}" destId="{28B89C8A-E7F9-AE45-BB6B-D2A31472C207}" srcOrd="1" destOrd="0" presId="urn:microsoft.com/office/officeart/2008/layout/IncreasingCircleProcess"/>
    <dgm:cxn modelId="{387233EE-DA3C-9C47-9117-972A70629344}" type="presParOf" srcId="{4CC83BB6-5CB9-7646-B141-6D3891849DBF}" destId="{B9F0909A-EAF2-CC4E-909D-A2F9960B07CD}" srcOrd="2" destOrd="0" presId="urn:microsoft.com/office/officeart/2008/layout/IncreasingCircleProcess"/>
    <dgm:cxn modelId="{7FC1E4E7-56E5-7B4E-8283-FD3F2A515E2A}" type="presParOf" srcId="{4CC83BB6-5CB9-7646-B141-6D3891849DBF}" destId="{F5930275-37C4-9C41-BB61-8C01E854CEDB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3FD7A2-2D1D-0D4C-B744-C545C5913AFC}" type="doc">
      <dgm:prSet loTypeId="urn:microsoft.com/office/officeart/2005/8/layout/matrix2" loCatId="relationship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F450BE1A-6E84-5241-8658-7B8002D6BB16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Value Propositions: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1A9FAE-CDBC-F841-A714-B80A6C661D58}" type="parTrans" cxnId="{EC515093-3594-6641-9B31-160C44114BE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B14069-7F6E-D94C-B81C-DD6544715BA4}" type="sibTrans" cxnId="{EC515093-3594-6641-9B31-160C44114BE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59DE91-C3FE-BE42-8343-F9DD4844D623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Can offer cost-effective alternative products</a:t>
          </a:r>
        </a:p>
      </dgm:t>
    </dgm:pt>
    <dgm:pt modelId="{0E28E8F6-3C99-DD4F-B9EE-C33394C14236}" type="parTrans" cxnId="{24B1E92B-42A6-B242-A764-FDB632F45F1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ED92B5-3AE9-5A4E-BB7F-6771BA7BA665}" type="sibTrans" cxnId="{24B1E92B-42A6-B242-A764-FDB632F45F1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AF8320-00B7-2643-95AF-E5D79F520995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Personalized recommendations based on location</a:t>
          </a:r>
        </a:p>
      </dgm:t>
    </dgm:pt>
    <dgm:pt modelId="{F4CB6A39-592F-9C49-BD76-0A90A92B7430}" type="parTrans" cxnId="{0D8C9212-31E4-AC42-BE31-93C7F85AE6C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B5588D-6C09-CA4F-9DA9-BDC386154C70}" type="sibTrans" cxnId="{0D8C9212-31E4-AC42-BE31-93C7F85AE6C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45F964-B281-0442-9212-B9918060181D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Can strengthen brand image as an innovative platform</a:t>
          </a:r>
        </a:p>
      </dgm:t>
    </dgm:pt>
    <dgm:pt modelId="{730626AA-1143-7641-9940-6E4811154839}" type="parTrans" cxnId="{D366563C-DE88-3D48-93AE-C08C4D84408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B47F93-016C-4C46-B9ED-617EE85C4F4A}" type="sibTrans" cxnId="{D366563C-DE88-3D48-93AE-C08C4D844089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E9C36D-C278-4246-932A-825AFFB0CAE3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Increased user engagement and transaction frequency can increase market share</a:t>
          </a:r>
        </a:p>
      </dgm:t>
    </dgm:pt>
    <dgm:pt modelId="{F2E14FF6-1C7F-7648-9314-1E1BA436FB53}" type="parTrans" cxnId="{D3FC19C8-4127-D642-94BF-3FD0F17DF0C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3321-56BB-C541-93F9-0BC56BAED769}" type="sibTrans" cxnId="{D3FC19C8-4127-D642-94BF-3FD0F17DF0C5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5B5ECC-96B9-1347-B0AC-9F197570FDAF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Customer Segments: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A0C9F0-CE99-3D48-AE77-A63676A01A2C}" type="parTrans" cxnId="{E93CDFBB-EA9E-9342-B730-E855E7A4BDB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8CD86B-D0C9-9649-9299-41467257C9BC}" type="sibTrans" cxnId="{E93CDFBB-EA9E-9342-B730-E855E7A4BDB0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44F6B3-1FE8-0946-B52E-0A3F8CA6BCB1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Buyers and sellers: Enables Self-service by automating product discovery process and improve customer satisfaction</a:t>
          </a:r>
        </a:p>
      </dgm:t>
    </dgm:pt>
    <dgm:pt modelId="{6F1436B8-80E5-4848-8BDA-295C6E9630DD}" type="parTrans" cxnId="{9B62D08A-6326-2045-992F-178F0F983C6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F50B73-BEA2-1C47-9A1B-D7443F4B2233}" type="sibTrans" cxnId="{9B62D08A-6326-2045-992F-178F0F983C6C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D26068-7CEA-4B4C-A2D6-FA759E7E8BFF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Partners (Advertisers): Encourage more listings and visibility for advertisers</a:t>
          </a:r>
        </a:p>
      </dgm:t>
    </dgm:pt>
    <dgm:pt modelId="{C775DC1F-3BF0-FC43-AB98-5372C97E7A12}" type="parTrans" cxnId="{E934C973-3329-844C-B78E-230AEE9B54F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C018E4-56D7-E14B-ACF7-829828B5A95C}" type="sibTrans" cxnId="{E934C973-3329-844C-B78E-230AEE9B54F7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E70D26-94FF-D142-A5A6-A7A91C186802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Cost Structure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4B4D10-B007-F64C-BF9A-292C67807700}" type="parTrans" cxnId="{CC9A7E4C-0557-3142-AC33-B5DBFD56748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68AC2C-BF0B-8B42-BC78-DC014BACD544}" type="sibTrans" cxnId="{CC9A7E4C-0557-3142-AC33-B5DBFD56748B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5872DC-F66D-7E4B-A013-E7DE7F130EA8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IT Maintenance costs would increase </a:t>
          </a:r>
        </a:p>
      </dgm:t>
    </dgm:pt>
    <dgm:pt modelId="{16231222-FB80-E34A-81FB-C502949DB98C}" type="parTrans" cxnId="{D2C6474D-C653-C746-9119-21BD952E2E5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841A2E-B1C6-AB49-B2CA-525B6C7E0EBA}" type="sibTrans" cxnId="{D2C6474D-C653-C746-9119-21BD952E2E5A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964A60-3CB1-FE49-A5DB-295BB6C7D9E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Payment Processing activities may increase, affecting associated costs.</a:t>
          </a:r>
        </a:p>
      </dgm:t>
    </dgm:pt>
    <dgm:pt modelId="{B1C67B41-0639-C945-84CE-2BD906D49F2B}" type="parTrans" cxnId="{24B30B14-AD9A-A14D-A018-74E336BAC4B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B57F7E-EB44-6D41-A78E-BAEC7567DF8E}" type="sibTrans" cxnId="{24B30B14-AD9A-A14D-A018-74E336BAC4B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F1B026-FA20-5A48-B919-041114F307CC}">
      <dgm:prSet custT="1"/>
      <dgm:spPr/>
      <dgm:t>
        <a:bodyPr/>
        <a:lstStyle/>
        <a:p>
          <a:r>
            <a:rPr lang="en-US" sz="1000" b="1">
              <a:latin typeface="Calibri" panose="020F0502020204030204" pitchFamily="34" charset="0"/>
              <a:cs typeface="Calibri" panose="020F0502020204030204" pitchFamily="34" charset="0"/>
            </a:rPr>
            <a:t>Revenue Streams</a:t>
          </a:r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9DA8A3-ED26-7A40-854F-358FA7CEC244}" type="parTrans" cxnId="{608AA2CD-DE3A-784E-B6B7-B3266A84B35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473F35-F74A-2B41-A1A5-4D3862DD1751}" type="sibTrans" cxnId="{608AA2CD-DE3A-784E-B6B7-B3266A84B353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BFBC61-5EA5-DE41-AD53-F0EE99F811D2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With more personalized data, Craigslist could charge higher rates for targeted ads.</a:t>
          </a:r>
        </a:p>
      </dgm:t>
    </dgm:pt>
    <dgm:pt modelId="{6393BAE2-8D8D-6848-BF19-71C996A9D5B3}" type="parTrans" cxnId="{AC5BBC3E-8B42-7E47-8EBC-D64F096C6CA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6D3A7C-2901-C04D-B998-29B5A3CD3E90}" type="sibTrans" cxnId="{AC5BBC3E-8B42-7E47-8EBC-D64F096C6CAF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1FC67-5323-A04D-AA57-73B8BB314BBB}">
      <dgm:prSet custT="1"/>
      <dgm:spPr/>
      <dgm:t>
        <a:bodyPr/>
        <a:lstStyle/>
        <a:p>
          <a:r>
            <a:rPr lang="en-US" sz="1000">
              <a:latin typeface="Calibri" panose="020F0502020204030204" pitchFamily="34" charset="0"/>
              <a:cs typeface="Calibri" panose="020F0502020204030204" pitchFamily="34" charset="0"/>
            </a:rPr>
            <a:t>Paid Posts in Selected Categories</a:t>
          </a:r>
        </a:p>
      </dgm:t>
    </dgm:pt>
    <dgm:pt modelId="{7C3F3F02-FB10-1040-A8F6-AEB6F962EE74}" type="parTrans" cxnId="{1916AD1D-29B3-9B49-BE25-DB7B783CA79D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0A31F4-676B-1940-8D2F-505BCEB719C4}" type="sibTrans" cxnId="{1916AD1D-29B3-9B49-BE25-DB7B783CA79D}">
      <dgm:prSet/>
      <dgm:spPr/>
      <dgm:t>
        <a:bodyPr/>
        <a:lstStyle/>
        <a:p>
          <a:endParaRPr lang="en-US" sz="1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E7A26B-09FC-D245-9CE2-92CCF2FE1230}" type="pres">
      <dgm:prSet presAssocID="{0A3FD7A2-2D1D-0D4C-B744-C545C5913AFC}" presName="matrix" presStyleCnt="0">
        <dgm:presLayoutVars>
          <dgm:chMax val="1"/>
          <dgm:dir/>
          <dgm:resizeHandles val="exact"/>
        </dgm:presLayoutVars>
      </dgm:prSet>
      <dgm:spPr/>
    </dgm:pt>
    <dgm:pt modelId="{E714D114-6CBC-224B-BA7B-F34EFFEBBD10}" type="pres">
      <dgm:prSet presAssocID="{0A3FD7A2-2D1D-0D4C-B744-C545C5913AFC}" presName="axisShape" presStyleLbl="bgShp" presStyleIdx="0" presStyleCnt="1"/>
      <dgm:spPr/>
    </dgm:pt>
    <dgm:pt modelId="{C75423BC-8464-EE4F-989B-3654D6F4DAED}" type="pres">
      <dgm:prSet presAssocID="{0A3FD7A2-2D1D-0D4C-B744-C545C5913AF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F981CF1-995A-7842-A1F8-F4F4B0696E4B}" type="pres">
      <dgm:prSet presAssocID="{0A3FD7A2-2D1D-0D4C-B744-C545C5913AF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804217-5026-AC41-9521-844258A117D4}" type="pres">
      <dgm:prSet presAssocID="{0A3FD7A2-2D1D-0D4C-B744-C545C5913AF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8DD99D-C470-9047-90C6-259E97E8EF10}" type="pres">
      <dgm:prSet presAssocID="{0A3FD7A2-2D1D-0D4C-B744-C545C5913AF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0514C00-9449-C442-9B38-F4F5C3BA28BB}" type="presOf" srcId="{6545F964-B281-0442-9212-B9918060181D}" destId="{C75423BC-8464-EE4F-989B-3654D6F4DAED}" srcOrd="0" destOrd="3" presId="urn:microsoft.com/office/officeart/2005/8/layout/matrix2"/>
    <dgm:cxn modelId="{EFFD9609-E6D6-D442-8DE0-4834FE8419DA}" type="presOf" srcId="{7A964A60-3CB1-FE49-A5DB-295BB6C7D9EB}" destId="{9B804217-5026-AC41-9521-844258A117D4}" srcOrd="0" destOrd="2" presId="urn:microsoft.com/office/officeart/2005/8/layout/matrix2"/>
    <dgm:cxn modelId="{8F701F0D-F9E5-FA4A-87D7-79BE6B2692C6}" type="presOf" srcId="{D9E9C36D-C278-4246-932A-825AFFB0CAE3}" destId="{C75423BC-8464-EE4F-989B-3654D6F4DAED}" srcOrd="0" destOrd="4" presId="urn:microsoft.com/office/officeart/2005/8/layout/matrix2"/>
    <dgm:cxn modelId="{0D8C9212-31E4-AC42-BE31-93C7F85AE6C3}" srcId="{F450BE1A-6E84-5241-8658-7B8002D6BB16}" destId="{D5AF8320-00B7-2643-95AF-E5D79F520995}" srcOrd="1" destOrd="0" parTransId="{F4CB6A39-592F-9C49-BD76-0A90A92B7430}" sibTransId="{89B5588D-6C09-CA4F-9DA9-BDC386154C70}"/>
    <dgm:cxn modelId="{24B30B14-AD9A-A14D-A018-74E336BAC4B3}" srcId="{55E70D26-94FF-D142-A5A6-A7A91C186802}" destId="{7A964A60-3CB1-FE49-A5DB-295BB6C7D9EB}" srcOrd="1" destOrd="0" parTransId="{B1C67B41-0639-C945-84CE-2BD906D49F2B}" sibTransId="{F6B57F7E-EB44-6D41-A78E-BAEC7567DF8E}"/>
    <dgm:cxn modelId="{1916AD1D-29B3-9B49-BE25-DB7B783CA79D}" srcId="{51F1B026-FA20-5A48-B919-041114F307CC}" destId="{EC81FC67-5323-A04D-AA57-73B8BB314BBB}" srcOrd="1" destOrd="0" parTransId="{7C3F3F02-FB10-1040-A8F6-AEB6F962EE74}" sibTransId="{D70A31F4-676B-1940-8D2F-505BCEB719C4}"/>
    <dgm:cxn modelId="{24B1E92B-42A6-B242-A764-FDB632F45F15}" srcId="{F450BE1A-6E84-5241-8658-7B8002D6BB16}" destId="{FB59DE91-C3FE-BE42-8343-F9DD4844D623}" srcOrd="0" destOrd="0" parTransId="{0E28E8F6-3C99-DD4F-B9EE-C33394C14236}" sibTransId="{C1ED92B5-3AE9-5A4E-BB7F-6771BA7BA665}"/>
    <dgm:cxn modelId="{D366563C-DE88-3D48-93AE-C08C4D844089}" srcId="{F450BE1A-6E84-5241-8658-7B8002D6BB16}" destId="{6545F964-B281-0442-9212-B9918060181D}" srcOrd="2" destOrd="0" parTransId="{730626AA-1143-7641-9940-6E4811154839}" sibTransId="{3EB47F93-016C-4C46-B9ED-617EE85C4F4A}"/>
    <dgm:cxn modelId="{A9D6F13D-352B-A54A-BAAC-57ECA996AA18}" type="presOf" srcId="{51F1B026-FA20-5A48-B919-041114F307CC}" destId="{018DD99D-C470-9047-90C6-259E97E8EF10}" srcOrd="0" destOrd="0" presId="urn:microsoft.com/office/officeart/2005/8/layout/matrix2"/>
    <dgm:cxn modelId="{AC5BBC3E-8B42-7E47-8EBC-D64F096C6CAF}" srcId="{51F1B026-FA20-5A48-B919-041114F307CC}" destId="{A4BFBC61-5EA5-DE41-AD53-F0EE99F811D2}" srcOrd="0" destOrd="0" parTransId="{6393BAE2-8D8D-6848-BF19-71C996A9D5B3}" sibTransId="{AA6D3A7C-2901-C04D-B998-29B5A3CD3E90}"/>
    <dgm:cxn modelId="{FD658244-08E2-5D4A-8C78-EE69C6784AEC}" type="presOf" srcId="{D5AF8320-00B7-2643-95AF-E5D79F520995}" destId="{C75423BC-8464-EE4F-989B-3654D6F4DAED}" srcOrd="0" destOrd="2" presId="urn:microsoft.com/office/officeart/2005/8/layout/matrix2"/>
    <dgm:cxn modelId="{4D12394B-A7A9-BA4B-AF6D-8B0DB3D459C8}" type="presOf" srcId="{9544F6B3-1FE8-0946-B52E-0A3F8CA6BCB1}" destId="{AF981CF1-995A-7842-A1F8-F4F4B0696E4B}" srcOrd="0" destOrd="1" presId="urn:microsoft.com/office/officeart/2005/8/layout/matrix2"/>
    <dgm:cxn modelId="{CC9A7E4C-0557-3142-AC33-B5DBFD56748B}" srcId="{0A3FD7A2-2D1D-0D4C-B744-C545C5913AFC}" destId="{55E70D26-94FF-D142-A5A6-A7A91C186802}" srcOrd="2" destOrd="0" parTransId="{384B4D10-B007-F64C-BF9A-292C67807700}" sibTransId="{B968AC2C-BF0B-8B42-BC78-DC014BACD544}"/>
    <dgm:cxn modelId="{D2C6474D-C653-C746-9119-21BD952E2E5A}" srcId="{55E70D26-94FF-D142-A5A6-A7A91C186802}" destId="{F35872DC-F66D-7E4B-A013-E7DE7F130EA8}" srcOrd="0" destOrd="0" parTransId="{16231222-FB80-E34A-81FB-C502949DB98C}" sibTransId="{95841A2E-B1C6-AB49-B2CA-525B6C7E0EBA}"/>
    <dgm:cxn modelId="{03C4D34E-C92C-4044-82BF-DE9CE345D733}" type="presOf" srcId="{FB59DE91-C3FE-BE42-8343-F9DD4844D623}" destId="{C75423BC-8464-EE4F-989B-3654D6F4DAED}" srcOrd="0" destOrd="1" presId="urn:microsoft.com/office/officeart/2005/8/layout/matrix2"/>
    <dgm:cxn modelId="{6A6E8060-F730-FE4A-BA7F-DD08A67128F2}" type="presOf" srcId="{EC81FC67-5323-A04D-AA57-73B8BB314BBB}" destId="{018DD99D-C470-9047-90C6-259E97E8EF10}" srcOrd="0" destOrd="2" presId="urn:microsoft.com/office/officeart/2005/8/layout/matrix2"/>
    <dgm:cxn modelId="{31A2B664-38DA-D649-96A4-7CB533720E78}" type="presOf" srcId="{375B5ECC-96B9-1347-B0AC-9F197570FDAF}" destId="{AF981CF1-995A-7842-A1F8-F4F4B0696E4B}" srcOrd="0" destOrd="0" presId="urn:microsoft.com/office/officeart/2005/8/layout/matrix2"/>
    <dgm:cxn modelId="{E934C973-3329-844C-B78E-230AEE9B54F7}" srcId="{375B5ECC-96B9-1347-B0AC-9F197570FDAF}" destId="{1BD26068-7CEA-4B4C-A2D6-FA759E7E8BFF}" srcOrd="1" destOrd="0" parTransId="{C775DC1F-3BF0-FC43-AB98-5372C97E7A12}" sibTransId="{5AC018E4-56D7-E14B-ACF7-829828B5A95C}"/>
    <dgm:cxn modelId="{631F8485-D68C-9D42-B83F-195E47EFA378}" type="presOf" srcId="{1BD26068-7CEA-4B4C-A2D6-FA759E7E8BFF}" destId="{AF981CF1-995A-7842-A1F8-F4F4B0696E4B}" srcOrd="0" destOrd="2" presId="urn:microsoft.com/office/officeart/2005/8/layout/matrix2"/>
    <dgm:cxn modelId="{9B62D08A-6326-2045-992F-178F0F983C6C}" srcId="{375B5ECC-96B9-1347-B0AC-9F197570FDAF}" destId="{9544F6B3-1FE8-0946-B52E-0A3F8CA6BCB1}" srcOrd="0" destOrd="0" parTransId="{6F1436B8-80E5-4848-8BDA-295C6E9630DD}" sibTransId="{91F50B73-BEA2-1C47-9A1B-D7443F4B2233}"/>
    <dgm:cxn modelId="{EC515093-3594-6641-9B31-160C44114BE9}" srcId="{0A3FD7A2-2D1D-0D4C-B744-C545C5913AFC}" destId="{F450BE1A-6E84-5241-8658-7B8002D6BB16}" srcOrd="0" destOrd="0" parTransId="{001A9FAE-CDBC-F841-A714-B80A6C661D58}" sibTransId="{58B14069-7F6E-D94C-B81C-DD6544715BA4}"/>
    <dgm:cxn modelId="{773B3AA3-1CB7-964F-A95A-D90F84CCE706}" type="presOf" srcId="{A4BFBC61-5EA5-DE41-AD53-F0EE99F811D2}" destId="{018DD99D-C470-9047-90C6-259E97E8EF10}" srcOrd="0" destOrd="1" presId="urn:microsoft.com/office/officeart/2005/8/layout/matrix2"/>
    <dgm:cxn modelId="{406AB4A7-4549-794C-BB4E-0F19692F165E}" type="presOf" srcId="{F450BE1A-6E84-5241-8658-7B8002D6BB16}" destId="{C75423BC-8464-EE4F-989B-3654D6F4DAED}" srcOrd="0" destOrd="0" presId="urn:microsoft.com/office/officeart/2005/8/layout/matrix2"/>
    <dgm:cxn modelId="{E93CDFBB-EA9E-9342-B730-E855E7A4BDB0}" srcId="{0A3FD7A2-2D1D-0D4C-B744-C545C5913AFC}" destId="{375B5ECC-96B9-1347-B0AC-9F197570FDAF}" srcOrd="1" destOrd="0" parTransId="{E3A0C9F0-CE99-3D48-AE77-A63676A01A2C}" sibTransId="{BC8CD86B-D0C9-9649-9299-41467257C9BC}"/>
    <dgm:cxn modelId="{D3FC19C8-4127-D642-94BF-3FD0F17DF0C5}" srcId="{F450BE1A-6E84-5241-8658-7B8002D6BB16}" destId="{D9E9C36D-C278-4246-932A-825AFFB0CAE3}" srcOrd="3" destOrd="0" parTransId="{F2E14FF6-1C7F-7648-9314-1E1BA436FB53}" sibTransId="{B60C3321-56BB-C541-93F9-0BC56BAED769}"/>
    <dgm:cxn modelId="{FA53F1CA-6E27-9F40-82D4-7DD67C3B686B}" type="presOf" srcId="{55E70D26-94FF-D142-A5A6-A7A91C186802}" destId="{9B804217-5026-AC41-9521-844258A117D4}" srcOrd="0" destOrd="0" presId="urn:microsoft.com/office/officeart/2005/8/layout/matrix2"/>
    <dgm:cxn modelId="{608AA2CD-DE3A-784E-B6B7-B3266A84B353}" srcId="{0A3FD7A2-2D1D-0D4C-B744-C545C5913AFC}" destId="{51F1B026-FA20-5A48-B919-041114F307CC}" srcOrd="3" destOrd="0" parTransId="{459DA8A3-ED26-7A40-854F-358FA7CEC244}" sibTransId="{E4473F35-F74A-2B41-A1A5-4D3862DD1751}"/>
    <dgm:cxn modelId="{7D4170D8-DFA0-444B-8D34-F00A076FC8C8}" type="presOf" srcId="{0A3FD7A2-2D1D-0D4C-B744-C545C5913AFC}" destId="{D5E7A26B-09FC-D245-9CE2-92CCF2FE1230}" srcOrd="0" destOrd="0" presId="urn:microsoft.com/office/officeart/2005/8/layout/matrix2"/>
    <dgm:cxn modelId="{BE0916DD-316D-2C41-8F3C-DB4ABD3936C7}" type="presOf" srcId="{F35872DC-F66D-7E4B-A013-E7DE7F130EA8}" destId="{9B804217-5026-AC41-9521-844258A117D4}" srcOrd="0" destOrd="1" presId="urn:microsoft.com/office/officeart/2005/8/layout/matrix2"/>
    <dgm:cxn modelId="{A1E16671-0348-5B48-B18D-74A7787F56E4}" type="presParOf" srcId="{D5E7A26B-09FC-D245-9CE2-92CCF2FE1230}" destId="{E714D114-6CBC-224B-BA7B-F34EFFEBBD10}" srcOrd="0" destOrd="0" presId="urn:microsoft.com/office/officeart/2005/8/layout/matrix2"/>
    <dgm:cxn modelId="{BD8CE165-2831-EB46-A3A5-B9709068A15E}" type="presParOf" srcId="{D5E7A26B-09FC-D245-9CE2-92CCF2FE1230}" destId="{C75423BC-8464-EE4F-989B-3654D6F4DAED}" srcOrd="1" destOrd="0" presId="urn:microsoft.com/office/officeart/2005/8/layout/matrix2"/>
    <dgm:cxn modelId="{155AACF1-47B7-F946-BA9F-068BB4005BA8}" type="presParOf" srcId="{D5E7A26B-09FC-D245-9CE2-92CCF2FE1230}" destId="{AF981CF1-995A-7842-A1F8-F4F4B0696E4B}" srcOrd="2" destOrd="0" presId="urn:microsoft.com/office/officeart/2005/8/layout/matrix2"/>
    <dgm:cxn modelId="{53488250-B2CB-3E41-8D67-0464F852F2FB}" type="presParOf" srcId="{D5E7A26B-09FC-D245-9CE2-92CCF2FE1230}" destId="{9B804217-5026-AC41-9521-844258A117D4}" srcOrd="3" destOrd="0" presId="urn:microsoft.com/office/officeart/2005/8/layout/matrix2"/>
    <dgm:cxn modelId="{1B60539F-388F-A940-9234-D30488F5B163}" type="presParOf" srcId="{D5E7A26B-09FC-D245-9CE2-92CCF2FE1230}" destId="{018DD99D-C470-9047-90C6-259E97E8EF1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F06F5C-C1EF-CA48-8B56-C2C686A999E9}" type="doc">
      <dgm:prSet loTypeId="urn:microsoft.com/office/officeart/2005/8/layout/chevron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FD4A72-674C-CC4B-9529-41F83AF073AF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gm:t>
    </dgm:pt>
    <dgm:pt modelId="{953DC641-F16E-3040-B6F9-A136ABD2DCC0}" type="par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11E43-544A-8E49-8126-BEE772091E17}" type="sibTrans" cxnId="{0678BA63-F1F1-794B-BA04-0CA82A3BF9B5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7538E-BF1C-234A-9017-4145BEBA412C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gm:t>
    </dgm:pt>
    <dgm:pt modelId="{04FE7A2F-8720-674E-AD4B-448F416812C7}" type="par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EB784-CD5F-0F48-9681-5FC788AFD745}" type="sibTrans" cxnId="{3D17A12F-B6D9-A545-8BC0-B61BAE792CB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F675E2-86C9-0340-B1E0-160CED702C22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gm:t>
    </dgm:pt>
    <dgm:pt modelId="{F4CB47E8-E94B-8E43-8CA6-92257ACF8233}" type="par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FEF81-FF1C-5946-8537-6EF231E13F9C}" type="sibTrans" cxnId="{57189A54-F8E3-3944-931A-DA143782DBF7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7D2886-F7F1-0B49-A06C-2136738BB8B9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gm:t>
    </dgm:pt>
    <dgm:pt modelId="{BC6DFB77-E1B3-164F-8133-7CF82B402800}" type="par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F1C3C-21ED-0540-87C4-D1F46D181F35}" type="sibTrans" cxnId="{1C800F00-0810-B543-A41C-F2FD3083199C}">
      <dgm:prSet/>
      <dgm:spPr/>
      <dgm:t>
        <a:bodyPr/>
        <a:lstStyle/>
        <a:p>
          <a:endParaRPr lang="en-US" sz="1000">
            <a:solidFill>
              <a:schemeClr val="accent2">
                <a:lumMod val="60000"/>
                <a:lumOff val="4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B04F2-CEDE-F145-A69D-172146E2C854}">
      <dgm:prSet custT="1"/>
      <dgm:spPr/>
      <dgm:t>
        <a:bodyPr/>
        <a:lstStyle/>
        <a:p>
          <a:r>
            <a:rPr lang="en-US" sz="10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gm:t>
    </dgm:pt>
    <dgm:pt modelId="{F62C2712-1B8E-8D47-8A0D-60CCBEF1900F}" type="parTrans" cxnId="{60A2F285-7C72-624B-9F3E-50428005821E}">
      <dgm:prSet/>
      <dgm:spPr/>
      <dgm:t>
        <a:bodyPr/>
        <a:lstStyle/>
        <a:p>
          <a:endParaRPr lang="en-US"/>
        </a:p>
      </dgm:t>
    </dgm:pt>
    <dgm:pt modelId="{77C227E5-6C58-C44C-95B9-3E958AC83E33}" type="sibTrans" cxnId="{60A2F285-7C72-624B-9F3E-50428005821E}">
      <dgm:prSet/>
      <dgm:spPr/>
      <dgm:t>
        <a:bodyPr/>
        <a:lstStyle/>
        <a:p>
          <a:endParaRPr lang="en-US"/>
        </a:p>
      </dgm:t>
    </dgm:pt>
    <dgm:pt modelId="{1EDA058C-93FA-3B45-8C25-47294FCC5F85}" type="pres">
      <dgm:prSet presAssocID="{14F06F5C-C1EF-CA48-8B56-C2C686A999E9}" presName="Name0" presStyleCnt="0">
        <dgm:presLayoutVars>
          <dgm:dir/>
          <dgm:animLvl val="lvl"/>
          <dgm:resizeHandles val="exact"/>
        </dgm:presLayoutVars>
      </dgm:prSet>
      <dgm:spPr/>
    </dgm:pt>
    <dgm:pt modelId="{37A08B98-B745-1542-85EF-5C150967A7F5}" type="pres">
      <dgm:prSet presAssocID="{ECFD4A72-674C-CC4B-9529-41F83AF073A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5AA-01B6-8744-9C54-124BDBE0A749}" type="pres">
      <dgm:prSet presAssocID="{3D611E43-544A-8E49-8126-BEE772091E17}" presName="parTxOnlySpace" presStyleCnt="0"/>
      <dgm:spPr/>
    </dgm:pt>
    <dgm:pt modelId="{6487B218-7A94-AD4D-8336-903A72DAC577}" type="pres">
      <dgm:prSet presAssocID="{A017538E-BF1C-234A-9017-4145BEBA41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5CA77-F8A7-4D49-9B91-4AC59133CDFE}" type="pres">
      <dgm:prSet presAssocID="{032EB784-CD5F-0F48-9681-5FC788AFD745}" presName="parTxOnlySpace" presStyleCnt="0"/>
      <dgm:spPr/>
    </dgm:pt>
    <dgm:pt modelId="{753C72AD-797C-7749-931E-4B5EEF5E94E6}" type="pres">
      <dgm:prSet presAssocID="{4AF675E2-86C9-0340-B1E0-160CED702C2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AD74D44-2764-1A47-ACF8-F2ECAED45A22}" type="pres">
      <dgm:prSet presAssocID="{A30FEF81-FF1C-5946-8537-6EF231E13F9C}" presName="parTxOnlySpace" presStyleCnt="0"/>
      <dgm:spPr/>
    </dgm:pt>
    <dgm:pt modelId="{35A39FAA-FDFD-AF42-A7D7-4FEBA1EEAE0F}" type="pres">
      <dgm:prSet presAssocID="{647D2886-F7F1-0B49-A06C-2136738BB8B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78E7C1-7BCB-0E44-AF33-39650C8747B9}" type="pres">
      <dgm:prSet presAssocID="{C42F1C3C-21ED-0540-87C4-D1F46D181F35}" presName="parTxOnlySpace" presStyleCnt="0"/>
      <dgm:spPr/>
    </dgm:pt>
    <dgm:pt modelId="{28C5C167-17DD-0047-965A-CEEBE713C607}" type="pres">
      <dgm:prSet presAssocID="{5D2B04F2-CEDE-F145-A69D-172146E2C85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800F00-0810-B543-A41C-F2FD3083199C}" srcId="{14F06F5C-C1EF-CA48-8B56-C2C686A999E9}" destId="{647D2886-F7F1-0B49-A06C-2136738BB8B9}" srcOrd="3" destOrd="0" parTransId="{BC6DFB77-E1B3-164F-8133-7CF82B402800}" sibTransId="{C42F1C3C-21ED-0540-87C4-D1F46D181F35}"/>
    <dgm:cxn modelId="{A3D52C09-5257-5445-8CCD-B666EAE8D98F}" type="presOf" srcId="{ECFD4A72-674C-CC4B-9529-41F83AF073AF}" destId="{37A08B98-B745-1542-85EF-5C150967A7F5}" srcOrd="0" destOrd="0" presId="urn:microsoft.com/office/officeart/2005/8/layout/chevron1"/>
    <dgm:cxn modelId="{C4BB031B-2D05-C94A-8AD7-FB06CD4EF562}" type="presOf" srcId="{A017538E-BF1C-234A-9017-4145BEBA412C}" destId="{6487B218-7A94-AD4D-8336-903A72DAC577}" srcOrd="0" destOrd="0" presId="urn:microsoft.com/office/officeart/2005/8/layout/chevron1"/>
    <dgm:cxn modelId="{3F497826-A285-2941-868D-9EC155CF5D64}" type="presOf" srcId="{14F06F5C-C1EF-CA48-8B56-C2C686A999E9}" destId="{1EDA058C-93FA-3B45-8C25-47294FCC5F85}" srcOrd="0" destOrd="0" presId="urn:microsoft.com/office/officeart/2005/8/layout/chevron1"/>
    <dgm:cxn modelId="{3D17A12F-B6D9-A545-8BC0-B61BAE792CBC}" srcId="{14F06F5C-C1EF-CA48-8B56-C2C686A999E9}" destId="{A017538E-BF1C-234A-9017-4145BEBA412C}" srcOrd="1" destOrd="0" parTransId="{04FE7A2F-8720-674E-AD4B-448F416812C7}" sibTransId="{032EB784-CD5F-0F48-9681-5FC788AFD745}"/>
    <dgm:cxn modelId="{DE544332-DC93-A24E-A795-30E3AD18CBE7}" type="presOf" srcId="{647D2886-F7F1-0B49-A06C-2136738BB8B9}" destId="{35A39FAA-FDFD-AF42-A7D7-4FEBA1EEAE0F}" srcOrd="0" destOrd="0" presId="urn:microsoft.com/office/officeart/2005/8/layout/chevron1"/>
    <dgm:cxn modelId="{57189A54-F8E3-3944-931A-DA143782DBF7}" srcId="{14F06F5C-C1EF-CA48-8B56-C2C686A999E9}" destId="{4AF675E2-86C9-0340-B1E0-160CED702C22}" srcOrd="2" destOrd="0" parTransId="{F4CB47E8-E94B-8E43-8CA6-92257ACF8233}" sibTransId="{A30FEF81-FF1C-5946-8537-6EF231E13F9C}"/>
    <dgm:cxn modelId="{0678BA63-F1F1-794B-BA04-0CA82A3BF9B5}" srcId="{14F06F5C-C1EF-CA48-8B56-C2C686A999E9}" destId="{ECFD4A72-674C-CC4B-9529-41F83AF073AF}" srcOrd="0" destOrd="0" parTransId="{953DC641-F16E-3040-B6F9-A136ABD2DCC0}" sibTransId="{3D611E43-544A-8E49-8126-BEE772091E17}"/>
    <dgm:cxn modelId="{60A2F285-7C72-624B-9F3E-50428005821E}" srcId="{14F06F5C-C1EF-CA48-8B56-C2C686A999E9}" destId="{5D2B04F2-CEDE-F145-A69D-172146E2C854}" srcOrd="4" destOrd="0" parTransId="{F62C2712-1B8E-8D47-8A0D-60CCBEF1900F}" sibTransId="{77C227E5-6C58-C44C-95B9-3E958AC83E33}"/>
    <dgm:cxn modelId="{CCEA2BB1-7707-5B46-92D9-7E9CC80F5590}" type="presOf" srcId="{5D2B04F2-CEDE-F145-A69D-172146E2C854}" destId="{28C5C167-17DD-0047-965A-CEEBE713C607}" srcOrd="0" destOrd="0" presId="urn:microsoft.com/office/officeart/2005/8/layout/chevron1"/>
    <dgm:cxn modelId="{394ADCE1-1789-AC4D-AB44-492AB7083C03}" type="presOf" srcId="{4AF675E2-86C9-0340-B1E0-160CED702C22}" destId="{753C72AD-797C-7749-931E-4B5EEF5E94E6}" srcOrd="0" destOrd="0" presId="urn:microsoft.com/office/officeart/2005/8/layout/chevron1"/>
    <dgm:cxn modelId="{67F056AC-90F1-904E-942C-80573C502BEE}" type="presParOf" srcId="{1EDA058C-93FA-3B45-8C25-47294FCC5F85}" destId="{37A08B98-B745-1542-85EF-5C150967A7F5}" srcOrd="0" destOrd="0" presId="urn:microsoft.com/office/officeart/2005/8/layout/chevron1"/>
    <dgm:cxn modelId="{E580CB96-C443-6140-9797-BF3DC58A2F58}" type="presParOf" srcId="{1EDA058C-93FA-3B45-8C25-47294FCC5F85}" destId="{0EC5A5AA-01B6-8744-9C54-124BDBE0A749}" srcOrd="1" destOrd="0" presId="urn:microsoft.com/office/officeart/2005/8/layout/chevron1"/>
    <dgm:cxn modelId="{6146C47F-E2DA-C440-8240-0E9BFB21511D}" type="presParOf" srcId="{1EDA058C-93FA-3B45-8C25-47294FCC5F85}" destId="{6487B218-7A94-AD4D-8336-903A72DAC577}" srcOrd="2" destOrd="0" presId="urn:microsoft.com/office/officeart/2005/8/layout/chevron1"/>
    <dgm:cxn modelId="{8DD91A5E-1255-6F47-8993-54B910BB80FD}" type="presParOf" srcId="{1EDA058C-93FA-3B45-8C25-47294FCC5F85}" destId="{0995CA77-F8A7-4D49-9B91-4AC59133CDFE}" srcOrd="3" destOrd="0" presId="urn:microsoft.com/office/officeart/2005/8/layout/chevron1"/>
    <dgm:cxn modelId="{107E68F0-12FF-B04C-BC99-86ED9E1E2079}" type="presParOf" srcId="{1EDA058C-93FA-3B45-8C25-47294FCC5F85}" destId="{753C72AD-797C-7749-931E-4B5EEF5E94E6}" srcOrd="4" destOrd="0" presId="urn:microsoft.com/office/officeart/2005/8/layout/chevron1"/>
    <dgm:cxn modelId="{81CA68AC-E949-F445-9727-31B5310867FD}" type="presParOf" srcId="{1EDA058C-93FA-3B45-8C25-47294FCC5F85}" destId="{4AD74D44-2764-1A47-ACF8-F2ECAED45A22}" srcOrd="5" destOrd="0" presId="urn:microsoft.com/office/officeart/2005/8/layout/chevron1"/>
    <dgm:cxn modelId="{98AA9836-6510-0140-8D0E-7643786D4F14}" type="presParOf" srcId="{1EDA058C-93FA-3B45-8C25-47294FCC5F85}" destId="{35A39FAA-FDFD-AF42-A7D7-4FEBA1EEAE0F}" srcOrd="6" destOrd="0" presId="urn:microsoft.com/office/officeart/2005/8/layout/chevron1"/>
    <dgm:cxn modelId="{0BDF625F-A765-EF44-AC4F-9EB32003231C}" type="presParOf" srcId="{1EDA058C-93FA-3B45-8C25-47294FCC5F85}" destId="{8B78E7C1-7BCB-0E44-AF33-39650C8747B9}" srcOrd="7" destOrd="0" presId="urn:microsoft.com/office/officeart/2005/8/layout/chevron1"/>
    <dgm:cxn modelId="{51C3E6C7-BD7C-C546-A87B-4960B8316EAD}" type="presParOf" srcId="{1EDA058C-93FA-3B45-8C25-47294FCC5F85}" destId="{28C5C167-17DD-0047-965A-CEEBE713C6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446C9-40D8-904A-A77A-BEB16A6865E6}">
      <dsp:nvSpPr>
        <dsp:cNvPr id="0" name=""/>
        <dsp:cNvSpPr/>
      </dsp:nvSpPr>
      <dsp:spPr>
        <a:xfrm>
          <a:off x="0" y="0"/>
          <a:ext cx="30036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DC336-17BE-664D-B5F7-43B6474AD705}">
      <dsp:nvSpPr>
        <dsp:cNvPr id="0" name=""/>
        <dsp:cNvSpPr/>
      </dsp:nvSpPr>
      <dsp:spPr>
        <a:xfrm>
          <a:off x="0" y="0"/>
          <a:ext cx="841585" cy="1880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</a:p>
      </dsp:txBody>
      <dsp:txXfrm>
        <a:off x="0" y="0"/>
        <a:ext cx="841585" cy="1880379"/>
      </dsp:txXfrm>
    </dsp:sp>
    <dsp:sp modelId="{B1E225F7-79B3-6A4C-8434-87BE70D4E78F}">
      <dsp:nvSpPr>
        <dsp:cNvPr id="0" name=""/>
        <dsp:cNvSpPr/>
      </dsp:nvSpPr>
      <dsp:spPr>
        <a:xfrm>
          <a:off x="882065" y="85388"/>
          <a:ext cx="2118429" cy="170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Limited visibility of complementary products- no opportunity for cross selling or upselling through product recommendations</a:t>
          </a:r>
        </a:p>
      </dsp:txBody>
      <dsp:txXfrm>
        <a:off x="882065" y="85388"/>
        <a:ext cx="2118429" cy="1707766"/>
      </dsp:txXfrm>
    </dsp:sp>
    <dsp:sp modelId="{8B75031F-24B9-CA45-9543-E53B8EF8158E}">
      <dsp:nvSpPr>
        <dsp:cNvPr id="0" name=""/>
        <dsp:cNvSpPr/>
      </dsp:nvSpPr>
      <dsp:spPr>
        <a:xfrm>
          <a:off x="841585" y="1793154"/>
          <a:ext cx="215890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EDA84-79A7-DD43-84F3-2711B39D0EC0}">
      <dsp:nvSpPr>
        <dsp:cNvPr id="0" name=""/>
        <dsp:cNvSpPr/>
      </dsp:nvSpPr>
      <dsp:spPr>
        <a:xfrm>
          <a:off x="0" y="1880379"/>
          <a:ext cx="30036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115D5-255B-614C-8E3B-FD6DCC33B605}">
      <dsp:nvSpPr>
        <dsp:cNvPr id="0" name=""/>
        <dsp:cNvSpPr/>
      </dsp:nvSpPr>
      <dsp:spPr>
        <a:xfrm>
          <a:off x="0" y="1880379"/>
          <a:ext cx="850041" cy="1880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Our Objective</a:t>
          </a:r>
        </a:p>
      </dsp:txBody>
      <dsp:txXfrm>
        <a:off x="0" y="1880379"/>
        <a:ext cx="850041" cy="1880379"/>
      </dsp:txXfrm>
    </dsp:sp>
    <dsp:sp modelId="{A347514E-E081-014C-AB07-CBB8F3552DA4}">
      <dsp:nvSpPr>
        <dsp:cNvPr id="0" name=""/>
        <dsp:cNvSpPr/>
      </dsp:nvSpPr>
      <dsp:spPr>
        <a:xfrm>
          <a:off x="890389" y="1965767"/>
          <a:ext cx="2111521" cy="1707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Help Craigslist develop an Automated recommendation system that suggests wide variety of relevant complimentary products</a:t>
          </a:r>
        </a:p>
      </dsp:txBody>
      <dsp:txXfrm>
        <a:off x="890389" y="1965767"/>
        <a:ext cx="2111521" cy="1707766"/>
      </dsp:txXfrm>
    </dsp:sp>
    <dsp:sp modelId="{024FC366-92B1-2D4C-BC88-24ECB4C0BCFA}">
      <dsp:nvSpPr>
        <dsp:cNvPr id="0" name=""/>
        <dsp:cNvSpPr/>
      </dsp:nvSpPr>
      <dsp:spPr>
        <a:xfrm>
          <a:off x="850041" y="3673533"/>
          <a:ext cx="21518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67162-4A5B-3245-B77C-83250C42C3B9}">
      <dsp:nvSpPr>
        <dsp:cNvPr id="0" name=""/>
        <dsp:cNvSpPr/>
      </dsp:nvSpPr>
      <dsp:spPr>
        <a:xfrm>
          <a:off x="3188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Sources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88" y="330"/>
        <a:ext cx="1917530" cy="280707"/>
      </dsp:txXfrm>
    </dsp:sp>
    <dsp:sp modelId="{6F5F6FA2-95DD-C44C-B739-DF24DB51D100}">
      <dsp:nvSpPr>
        <dsp:cNvPr id="0" name=""/>
        <dsp:cNvSpPr/>
      </dsp:nvSpPr>
      <dsp:spPr>
        <a:xfrm>
          <a:off x="3188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Craigslist (Classifieds) and 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Amazon (E-commerce)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88" y="281038"/>
        <a:ext cx="1917530" cy="2701080"/>
      </dsp:txXfrm>
    </dsp:sp>
    <dsp:sp modelId="{76198C86-AA21-C048-867C-06507DD2B30F}">
      <dsp:nvSpPr>
        <dsp:cNvPr id="0" name=""/>
        <dsp:cNvSpPr/>
      </dsp:nvSpPr>
      <dsp:spPr>
        <a:xfrm>
          <a:off x="2189173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Technique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9173" y="330"/>
        <a:ext cx="1917530" cy="280707"/>
      </dsp:txXfrm>
    </dsp:sp>
    <dsp:sp modelId="{360EB451-91A1-DA44-8934-C99A166D2FA7}">
      <dsp:nvSpPr>
        <dsp:cNvPr id="0" name=""/>
        <dsp:cNvSpPr/>
      </dsp:nvSpPr>
      <dsp:spPr>
        <a:xfrm>
          <a:off x="2189173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Web Scraping with Selenium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9173" y="281038"/>
        <a:ext cx="1917530" cy="2701080"/>
      </dsp:txXfrm>
    </dsp:sp>
    <dsp:sp modelId="{92209390-F8E3-934B-BE02-82F009840B7F}">
      <dsp:nvSpPr>
        <dsp:cNvPr id="0" name=""/>
        <dsp:cNvSpPr/>
      </dsp:nvSpPr>
      <dsp:spPr>
        <a:xfrm>
          <a:off x="4375158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Craigslist Extraction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75158" y="330"/>
        <a:ext cx="1917530" cy="280707"/>
      </dsp:txXfrm>
    </dsp:sp>
    <dsp:sp modelId="{33AD9309-6D09-D146-B339-40D0DE7F0C0F}">
      <dsp:nvSpPr>
        <dsp:cNvPr id="0" name=""/>
        <dsp:cNvSpPr/>
      </dsp:nvSpPr>
      <dsp:spPr>
        <a:xfrm>
          <a:off x="4375158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848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 Products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Categories: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Electronics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Appliances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Furniture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Data Points: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Product Name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Category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Product Description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Geo-Position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(Lat, Long)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Posted 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Date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Post ID</a:t>
          </a: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4375158" y="281038"/>
        <a:ext cx="1917530" cy="2701080"/>
      </dsp:txXfrm>
    </dsp:sp>
    <dsp:sp modelId="{7A2A71D9-9E74-4B4C-8D76-7106512603A5}">
      <dsp:nvSpPr>
        <dsp:cNvPr id="0" name=""/>
        <dsp:cNvSpPr/>
      </dsp:nvSpPr>
      <dsp:spPr>
        <a:xfrm>
          <a:off x="6561142" y="330"/>
          <a:ext cx="1917530" cy="280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Amazon Extraction</a:t>
          </a:r>
          <a:r>
            <a:rPr lang="en-US" sz="12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561142" y="330"/>
        <a:ext cx="1917530" cy="280707"/>
      </dsp:txXfrm>
    </dsp:sp>
    <dsp:sp modelId="{5A99B5FD-BBB9-624F-8FDD-7B7E90945939}">
      <dsp:nvSpPr>
        <dsp:cNvPr id="0" name=""/>
        <dsp:cNvSpPr/>
      </dsp:nvSpPr>
      <dsp:spPr>
        <a:xfrm>
          <a:off x="6561142" y="281038"/>
          <a:ext cx="1917530" cy="2701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10 Products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" panose="020F0502020204030204" pitchFamily="34" charset="0"/>
              <a:cs typeface="Calibri" panose="020F0502020204030204" pitchFamily="34" charset="0"/>
            </a:rPr>
            <a:t>Data Points: Product Name and Product Description</a:t>
          </a:r>
        </a:p>
      </dsp:txBody>
      <dsp:txXfrm>
        <a:off x="6561142" y="281038"/>
        <a:ext cx="1917530" cy="27010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DA500-D4BF-B94B-9DC3-15B60E2E032A}">
      <dsp:nvSpPr>
        <dsp:cNvPr id="0" name=""/>
        <dsp:cNvSpPr/>
      </dsp:nvSpPr>
      <dsp:spPr>
        <a:xfrm>
          <a:off x="755327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Pre-processing</a:t>
          </a:r>
        </a:p>
      </dsp:txBody>
      <dsp:txXfrm>
        <a:off x="778680" y="24046"/>
        <a:ext cx="1547922" cy="750608"/>
      </dsp:txXfrm>
    </dsp:sp>
    <dsp:sp modelId="{77480BB6-905E-AC41-A990-9A7A927B8970}">
      <dsp:nvSpPr>
        <dsp:cNvPr id="0" name=""/>
        <dsp:cNvSpPr/>
      </dsp:nvSpPr>
      <dsp:spPr>
        <a:xfrm>
          <a:off x="914790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BC8A-3FB5-B047-AD59-8273ECDF7257}">
      <dsp:nvSpPr>
        <dsp:cNvPr id="0" name=""/>
        <dsp:cNvSpPr/>
      </dsp:nvSpPr>
      <dsp:spPr>
        <a:xfrm>
          <a:off x="1074253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Removing nulls</a:t>
          </a:r>
        </a:p>
      </dsp:txBody>
      <dsp:txXfrm>
        <a:off x="1097606" y="1020689"/>
        <a:ext cx="1228996" cy="750608"/>
      </dsp:txXfrm>
    </dsp:sp>
    <dsp:sp modelId="{8B8EF71C-16B4-E540-BD9C-3DA495898145}">
      <dsp:nvSpPr>
        <dsp:cNvPr id="0" name=""/>
        <dsp:cNvSpPr/>
      </dsp:nvSpPr>
      <dsp:spPr>
        <a:xfrm>
          <a:off x="914790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F659D-3117-0749-BC2A-0BD5DD5DBEAE}">
      <dsp:nvSpPr>
        <dsp:cNvPr id="0" name=""/>
        <dsp:cNvSpPr/>
      </dsp:nvSpPr>
      <dsp:spPr>
        <a:xfrm>
          <a:off x="1074253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sp:txBody>
      <dsp:txXfrm>
        <a:off x="1097606" y="2017331"/>
        <a:ext cx="1228996" cy="750608"/>
      </dsp:txXfrm>
    </dsp:sp>
    <dsp:sp modelId="{922EC0B3-A9EF-854F-B0A9-F87459ACE50C}">
      <dsp:nvSpPr>
        <dsp:cNvPr id="0" name=""/>
        <dsp:cNvSpPr/>
      </dsp:nvSpPr>
      <dsp:spPr>
        <a:xfrm>
          <a:off x="914790" y="798007"/>
          <a:ext cx="159462" cy="259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271"/>
              </a:lnTo>
              <a:lnTo>
                <a:pt x="159462" y="259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1CC40-A46A-BF47-8D29-9E39802F8A4F}">
      <dsp:nvSpPr>
        <dsp:cNvPr id="0" name=""/>
        <dsp:cNvSpPr/>
      </dsp:nvSpPr>
      <dsp:spPr>
        <a:xfrm>
          <a:off x="1074253" y="2990621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Removing stop words and punctuations</a:t>
          </a:r>
        </a:p>
      </dsp:txBody>
      <dsp:txXfrm>
        <a:off x="1097606" y="3013974"/>
        <a:ext cx="1228996" cy="750608"/>
      </dsp:txXfrm>
    </dsp:sp>
    <dsp:sp modelId="{0A451BFF-77A2-5646-8CBE-4720724C2633}">
      <dsp:nvSpPr>
        <dsp:cNvPr id="0" name=""/>
        <dsp:cNvSpPr/>
      </dsp:nvSpPr>
      <dsp:spPr>
        <a:xfrm>
          <a:off x="914790" y="798007"/>
          <a:ext cx="159462" cy="358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914"/>
              </a:lnTo>
              <a:lnTo>
                <a:pt x="159462" y="35879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605FD-54BE-FB4A-B589-A8B4A7AD30E2}">
      <dsp:nvSpPr>
        <dsp:cNvPr id="0" name=""/>
        <dsp:cNvSpPr/>
      </dsp:nvSpPr>
      <dsp:spPr>
        <a:xfrm>
          <a:off x="1074253" y="3987264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Lemmatization</a:t>
          </a:r>
        </a:p>
      </dsp:txBody>
      <dsp:txXfrm>
        <a:off x="1097606" y="4010617"/>
        <a:ext cx="1228996" cy="750608"/>
      </dsp:txXfrm>
    </dsp:sp>
    <dsp:sp modelId="{14F214D6-1B10-A244-B595-15F19A61C346}">
      <dsp:nvSpPr>
        <dsp:cNvPr id="0" name=""/>
        <dsp:cNvSpPr/>
      </dsp:nvSpPr>
      <dsp:spPr>
        <a:xfrm>
          <a:off x="2748613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Vocabulary and Vectorization</a:t>
          </a:r>
        </a:p>
      </dsp:txBody>
      <dsp:txXfrm>
        <a:off x="2771966" y="24046"/>
        <a:ext cx="1547922" cy="750608"/>
      </dsp:txXfrm>
    </dsp:sp>
    <dsp:sp modelId="{5877349C-899A-C647-B421-838E61927ACE}">
      <dsp:nvSpPr>
        <dsp:cNvPr id="0" name=""/>
        <dsp:cNvSpPr/>
      </dsp:nvSpPr>
      <dsp:spPr>
        <a:xfrm>
          <a:off x="2908076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DCFFB-9181-B14C-85F9-26B039E26E97}">
      <dsp:nvSpPr>
        <dsp:cNvPr id="0" name=""/>
        <dsp:cNvSpPr/>
      </dsp:nvSpPr>
      <dsp:spPr>
        <a:xfrm>
          <a:off x="3067538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Combining the data to build a vocabulary (helps in ensuring same dimensionality)</a:t>
          </a:r>
        </a:p>
      </dsp:txBody>
      <dsp:txXfrm>
        <a:off x="3090891" y="1020689"/>
        <a:ext cx="1228996" cy="750608"/>
      </dsp:txXfrm>
    </dsp:sp>
    <dsp:sp modelId="{A060ED62-7384-624E-9197-9ADEAC7DE6DB}">
      <dsp:nvSpPr>
        <dsp:cNvPr id="0" name=""/>
        <dsp:cNvSpPr/>
      </dsp:nvSpPr>
      <dsp:spPr>
        <a:xfrm>
          <a:off x="2908076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10071-E8D1-EB4C-BAEC-58EC5E40007E}">
      <dsp:nvSpPr>
        <dsp:cNvPr id="0" name=""/>
        <dsp:cNvSpPr/>
      </dsp:nvSpPr>
      <dsp:spPr>
        <a:xfrm>
          <a:off x="3067538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TFIDF Vectorization for combined docs of Craigslist and Amazon</a:t>
          </a:r>
        </a:p>
      </dsp:txBody>
      <dsp:txXfrm>
        <a:off x="3090891" y="2017331"/>
        <a:ext cx="1228996" cy="750608"/>
      </dsp:txXfrm>
    </dsp:sp>
    <dsp:sp modelId="{3BDA3A38-7AA3-0341-B1DB-0D0CE8E11C6B}">
      <dsp:nvSpPr>
        <dsp:cNvPr id="0" name=""/>
        <dsp:cNvSpPr/>
      </dsp:nvSpPr>
      <dsp:spPr>
        <a:xfrm>
          <a:off x="4741898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Separate the list of vectors</a:t>
          </a:r>
        </a:p>
      </dsp:txBody>
      <dsp:txXfrm>
        <a:off x="4765251" y="24046"/>
        <a:ext cx="1547922" cy="750608"/>
      </dsp:txXfrm>
    </dsp:sp>
    <dsp:sp modelId="{3F7EBAC2-EA77-7640-93BF-3B9CDF242A1F}">
      <dsp:nvSpPr>
        <dsp:cNvPr id="0" name=""/>
        <dsp:cNvSpPr/>
      </dsp:nvSpPr>
      <dsp:spPr>
        <a:xfrm>
          <a:off x="4901361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C86E2-3927-6747-ADE2-DFBE54E4447C}">
      <dsp:nvSpPr>
        <dsp:cNvPr id="0" name=""/>
        <dsp:cNvSpPr/>
      </dsp:nvSpPr>
      <dsp:spPr>
        <a:xfrm>
          <a:off x="5060824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Find the distances of craigslist vectors from all the vectors Amazon vectors</a:t>
          </a:r>
        </a:p>
      </dsp:txBody>
      <dsp:txXfrm>
        <a:off x="5084177" y="1020689"/>
        <a:ext cx="1228996" cy="750608"/>
      </dsp:txXfrm>
    </dsp:sp>
    <dsp:sp modelId="{9C4ED8BC-D88A-5842-9A91-544468D5AA55}">
      <dsp:nvSpPr>
        <dsp:cNvPr id="0" name=""/>
        <dsp:cNvSpPr/>
      </dsp:nvSpPr>
      <dsp:spPr>
        <a:xfrm>
          <a:off x="4901361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2A428-2D27-C340-8345-9236916200B3}">
      <dsp:nvSpPr>
        <dsp:cNvPr id="0" name=""/>
        <dsp:cNvSpPr/>
      </dsp:nvSpPr>
      <dsp:spPr>
        <a:xfrm>
          <a:off x="5060824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Identify the minimum distance of every Craigslist vector from the Amazon vectors</a:t>
          </a:r>
        </a:p>
      </dsp:txBody>
      <dsp:txXfrm>
        <a:off x="5084177" y="2017331"/>
        <a:ext cx="1228996" cy="7506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74C6CC46-47E4-8641-B57D-80AFAD81FB2F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DA500-D4BF-B94B-9DC3-15B60E2E032A}">
      <dsp:nvSpPr>
        <dsp:cNvPr id="0" name=""/>
        <dsp:cNvSpPr/>
      </dsp:nvSpPr>
      <dsp:spPr>
        <a:xfrm>
          <a:off x="755327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Compare Similarity coefficients</a:t>
          </a:r>
        </a:p>
      </dsp:txBody>
      <dsp:txXfrm>
        <a:off x="778680" y="24046"/>
        <a:ext cx="1547922" cy="750608"/>
      </dsp:txXfrm>
    </dsp:sp>
    <dsp:sp modelId="{77480BB6-905E-AC41-A990-9A7A927B8970}">
      <dsp:nvSpPr>
        <dsp:cNvPr id="0" name=""/>
        <dsp:cNvSpPr/>
      </dsp:nvSpPr>
      <dsp:spPr>
        <a:xfrm>
          <a:off x="914790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BC8A-3FB5-B047-AD59-8273ECDF7257}">
      <dsp:nvSpPr>
        <dsp:cNvPr id="0" name=""/>
        <dsp:cNvSpPr/>
      </dsp:nvSpPr>
      <dsp:spPr>
        <a:xfrm>
          <a:off x="1074253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Dice</a:t>
          </a:r>
        </a:p>
      </dsp:txBody>
      <dsp:txXfrm>
        <a:off x="1097606" y="1020689"/>
        <a:ext cx="1228996" cy="750608"/>
      </dsp:txXfrm>
    </dsp:sp>
    <dsp:sp modelId="{8B8EF71C-16B4-E540-BD9C-3DA495898145}">
      <dsp:nvSpPr>
        <dsp:cNvPr id="0" name=""/>
        <dsp:cNvSpPr/>
      </dsp:nvSpPr>
      <dsp:spPr>
        <a:xfrm>
          <a:off x="914790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F659D-3117-0749-BC2A-0BD5DD5DBEAE}">
      <dsp:nvSpPr>
        <dsp:cNvPr id="0" name=""/>
        <dsp:cNvSpPr/>
      </dsp:nvSpPr>
      <dsp:spPr>
        <a:xfrm>
          <a:off x="1074253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Jaccard</a:t>
          </a:r>
        </a:p>
      </dsp:txBody>
      <dsp:txXfrm>
        <a:off x="1097606" y="2017331"/>
        <a:ext cx="1228996" cy="750608"/>
      </dsp:txXfrm>
    </dsp:sp>
    <dsp:sp modelId="{922EC0B3-A9EF-854F-B0A9-F87459ACE50C}">
      <dsp:nvSpPr>
        <dsp:cNvPr id="0" name=""/>
        <dsp:cNvSpPr/>
      </dsp:nvSpPr>
      <dsp:spPr>
        <a:xfrm>
          <a:off x="914790" y="798007"/>
          <a:ext cx="159462" cy="259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1271"/>
              </a:lnTo>
              <a:lnTo>
                <a:pt x="159462" y="2591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1CC40-A46A-BF47-8D29-9E39802F8A4F}">
      <dsp:nvSpPr>
        <dsp:cNvPr id="0" name=""/>
        <dsp:cNvSpPr/>
      </dsp:nvSpPr>
      <dsp:spPr>
        <a:xfrm>
          <a:off x="1074253" y="2990621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Cosine</a:t>
          </a:r>
        </a:p>
      </dsp:txBody>
      <dsp:txXfrm>
        <a:off x="1097606" y="3013974"/>
        <a:ext cx="1228996" cy="750608"/>
      </dsp:txXfrm>
    </dsp:sp>
    <dsp:sp modelId="{0A451BFF-77A2-5646-8CBE-4720724C2633}">
      <dsp:nvSpPr>
        <dsp:cNvPr id="0" name=""/>
        <dsp:cNvSpPr/>
      </dsp:nvSpPr>
      <dsp:spPr>
        <a:xfrm>
          <a:off x="914790" y="798007"/>
          <a:ext cx="159462" cy="3587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914"/>
              </a:lnTo>
              <a:lnTo>
                <a:pt x="159462" y="35879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605FD-54BE-FB4A-B589-A8B4A7AD30E2}">
      <dsp:nvSpPr>
        <dsp:cNvPr id="0" name=""/>
        <dsp:cNvSpPr/>
      </dsp:nvSpPr>
      <dsp:spPr>
        <a:xfrm>
          <a:off x="1074253" y="3987264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Overlap</a:t>
          </a:r>
        </a:p>
      </dsp:txBody>
      <dsp:txXfrm>
        <a:off x="1097606" y="4010617"/>
        <a:ext cx="1228996" cy="750608"/>
      </dsp:txXfrm>
    </dsp:sp>
    <dsp:sp modelId="{14F214D6-1B10-A244-B595-15F19A61C346}">
      <dsp:nvSpPr>
        <dsp:cNvPr id="0" name=""/>
        <dsp:cNvSpPr/>
      </dsp:nvSpPr>
      <dsp:spPr>
        <a:xfrm>
          <a:off x="2748613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Identify best model through Cross-validation</a:t>
          </a:r>
        </a:p>
      </dsp:txBody>
      <dsp:txXfrm>
        <a:off x="2771966" y="24046"/>
        <a:ext cx="1547922" cy="750608"/>
      </dsp:txXfrm>
    </dsp:sp>
    <dsp:sp modelId="{5877349C-899A-C647-B421-838E61927ACE}">
      <dsp:nvSpPr>
        <dsp:cNvPr id="0" name=""/>
        <dsp:cNvSpPr/>
      </dsp:nvSpPr>
      <dsp:spPr>
        <a:xfrm>
          <a:off x="2908076" y="798007"/>
          <a:ext cx="159462" cy="59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985"/>
              </a:lnTo>
              <a:lnTo>
                <a:pt x="159462" y="597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DCFFB-9181-B14C-85F9-26B039E26E97}">
      <dsp:nvSpPr>
        <dsp:cNvPr id="0" name=""/>
        <dsp:cNvSpPr/>
      </dsp:nvSpPr>
      <dsp:spPr>
        <a:xfrm>
          <a:off x="3067538" y="997336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best Vector distance model is Vector Distance model with 86.4% accuracy</a:t>
          </a:r>
        </a:p>
      </dsp:txBody>
      <dsp:txXfrm>
        <a:off x="3090891" y="1020689"/>
        <a:ext cx="1228996" cy="750608"/>
      </dsp:txXfrm>
    </dsp:sp>
    <dsp:sp modelId="{A060ED62-7384-624E-9197-9ADEAC7DE6DB}">
      <dsp:nvSpPr>
        <dsp:cNvPr id="0" name=""/>
        <dsp:cNvSpPr/>
      </dsp:nvSpPr>
      <dsp:spPr>
        <a:xfrm>
          <a:off x="2908076" y="798007"/>
          <a:ext cx="159462" cy="1594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628"/>
              </a:lnTo>
              <a:lnTo>
                <a:pt x="159462" y="1594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10071-E8D1-EB4C-BAEC-58EC5E40007E}">
      <dsp:nvSpPr>
        <dsp:cNvPr id="0" name=""/>
        <dsp:cNvSpPr/>
      </dsp:nvSpPr>
      <dsp:spPr>
        <a:xfrm>
          <a:off x="3067538" y="1993978"/>
          <a:ext cx="1275702" cy="7973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Proceed with Vector distance model to predict classification of TV related or not</a:t>
          </a:r>
        </a:p>
      </dsp:txBody>
      <dsp:txXfrm>
        <a:off x="3090891" y="2017331"/>
        <a:ext cx="1228996" cy="750608"/>
      </dsp:txXfrm>
    </dsp:sp>
    <dsp:sp modelId="{3BDA3A38-7AA3-0341-B1DB-0D0CE8E11C6B}">
      <dsp:nvSpPr>
        <dsp:cNvPr id="0" name=""/>
        <dsp:cNvSpPr/>
      </dsp:nvSpPr>
      <dsp:spPr>
        <a:xfrm>
          <a:off x="4741898" y="693"/>
          <a:ext cx="1594628" cy="797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List of all TV recommendations is proceeded further</a:t>
          </a:r>
        </a:p>
      </dsp:txBody>
      <dsp:txXfrm>
        <a:off x="4765251" y="24046"/>
        <a:ext cx="1547922" cy="7506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A7541-1752-1B47-BA56-93512050D472}">
      <dsp:nvSpPr>
        <dsp:cNvPr id="0" name=""/>
        <dsp:cNvSpPr/>
      </dsp:nvSpPr>
      <dsp:spPr>
        <a:xfrm>
          <a:off x="1014652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LDA Topic Modeling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0870" y="27456"/>
        <a:ext cx="1737889" cy="842726"/>
      </dsp:txXfrm>
    </dsp:sp>
    <dsp:sp modelId="{57CAC7B3-D8AE-7947-AE22-0F9DB100338F}">
      <dsp:nvSpPr>
        <dsp:cNvPr id="0" name=""/>
        <dsp:cNvSpPr/>
      </dsp:nvSpPr>
      <dsp:spPr>
        <a:xfrm>
          <a:off x="1193685" y="896401"/>
          <a:ext cx="179032" cy="6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371"/>
              </a:lnTo>
              <a:lnTo>
                <a:pt x="179032" y="6713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367B4-AA39-EC45-91B0-A6B90062AC42}">
      <dsp:nvSpPr>
        <dsp:cNvPr id="0" name=""/>
        <dsp:cNvSpPr/>
      </dsp:nvSpPr>
      <dsp:spPr>
        <a:xfrm>
          <a:off x="1372717" y="1120192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 Generate a term-document matrix using </a:t>
          </a:r>
          <a:r>
            <a:rPr lang="en-US" sz="1000" b="0" i="0" kern="1200" err="1">
              <a:latin typeface="Calibri" panose="020F0502020204030204" pitchFamily="34" charset="0"/>
              <a:cs typeface="Calibri" panose="020F0502020204030204" pitchFamily="34" charset="0"/>
            </a:rPr>
            <a:t>CountVectorizer</a:t>
          </a: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1146410"/>
        <a:ext cx="1379824" cy="842726"/>
      </dsp:txXfrm>
    </dsp:sp>
    <dsp:sp modelId="{0800B7D2-6949-2041-B223-A523810117B6}">
      <dsp:nvSpPr>
        <dsp:cNvPr id="0" name=""/>
        <dsp:cNvSpPr/>
      </dsp:nvSpPr>
      <dsp:spPr>
        <a:xfrm>
          <a:off x="1193685" y="896401"/>
          <a:ext cx="179032" cy="1790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0325"/>
              </a:lnTo>
              <a:lnTo>
                <a:pt x="179032" y="1790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CA6F7-E827-C14E-B2A1-D2F514D973F1}">
      <dsp:nvSpPr>
        <dsp:cNvPr id="0" name=""/>
        <dsp:cNvSpPr/>
      </dsp:nvSpPr>
      <dsp:spPr>
        <a:xfrm>
          <a:off x="1372717" y="2239145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Apply Latent Dirichlet Allocation to identify 10 topics.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2265363"/>
        <a:ext cx="1379824" cy="842726"/>
      </dsp:txXfrm>
    </dsp:sp>
    <dsp:sp modelId="{A303FF45-AC8C-814F-BFE7-F5D431FDEDA0}">
      <dsp:nvSpPr>
        <dsp:cNvPr id="0" name=""/>
        <dsp:cNvSpPr/>
      </dsp:nvSpPr>
      <dsp:spPr>
        <a:xfrm>
          <a:off x="1193685" y="896401"/>
          <a:ext cx="179032" cy="2909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9278"/>
              </a:lnTo>
              <a:lnTo>
                <a:pt x="179032" y="2909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6D3803-A06E-E44A-8173-1C2E3A3208AB}">
      <dsp:nvSpPr>
        <dsp:cNvPr id="0" name=""/>
        <dsp:cNvSpPr/>
      </dsp:nvSpPr>
      <dsp:spPr>
        <a:xfrm>
          <a:off x="1372717" y="3358098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Determine dominant topics for each document and create a corresponding Data Frame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98935" y="3384316"/>
        <a:ext cx="1379824" cy="842726"/>
      </dsp:txXfrm>
    </dsp:sp>
    <dsp:sp modelId="{989FBEFC-AD17-9745-A067-1AAB87FE78F8}">
      <dsp:nvSpPr>
        <dsp:cNvPr id="0" name=""/>
        <dsp:cNvSpPr/>
      </dsp:nvSpPr>
      <dsp:spPr>
        <a:xfrm>
          <a:off x="3252559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Data Integration and topic naming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78777" y="27456"/>
        <a:ext cx="1737889" cy="842726"/>
      </dsp:txXfrm>
    </dsp:sp>
    <dsp:sp modelId="{90534E45-A830-A144-AC91-05D83D7D84FE}">
      <dsp:nvSpPr>
        <dsp:cNvPr id="0" name=""/>
        <dsp:cNvSpPr/>
      </dsp:nvSpPr>
      <dsp:spPr>
        <a:xfrm>
          <a:off x="3431591" y="896401"/>
          <a:ext cx="179032" cy="6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371"/>
              </a:lnTo>
              <a:lnTo>
                <a:pt x="179032" y="6713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5C705-EA75-384E-80D9-5CCEA308F960}">
      <dsp:nvSpPr>
        <dsp:cNvPr id="0" name=""/>
        <dsp:cNvSpPr/>
      </dsp:nvSpPr>
      <dsp:spPr>
        <a:xfrm>
          <a:off x="3610624" y="1120192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Join topic data with the original Data Frame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36842" y="1146410"/>
        <a:ext cx="1379824" cy="842726"/>
      </dsp:txXfrm>
    </dsp:sp>
    <dsp:sp modelId="{6ED4370C-32B2-674C-9AAF-A36E467F4BC0}">
      <dsp:nvSpPr>
        <dsp:cNvPr id="0" name=""/>
        <dsp:cNvSpPr/>
      </dsp:nvSpPr>
      <dsp:spPr>
        <a:xfrm>
          <a:off x="3431591" y="896401"/>
          <a:ext cx="179032" cy="1790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0325"/>
              </a:lnTo>
              <a:lnTo>
                <a:pt x="179032" y="1790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499D3-0BE4-8447-96A3-3E7BBB325283}">
      <dsp:nvSpPr>
        <dsp:cNvPr id="0" name=""/>
        <dsp:cNvSpPr/>
      </dsp:nvSpPr>
      <dsp:spPr>
        <a:xfrm>
          <a:off x="3610624" y="2239145"/>
          <a:ext cx="1432260" cy="89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alibri" panose="020F0502020204030204" pitchFamily="34" charset="0"/>
              <a:cs typeface="Calibri" panose="020F0502020204030204" pitchFamily="34" charset="0"/>
            </a:rPr>
            <a:t>Assign and update topic names based on top 2 words in each topic.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36842" y="2265363"/>
        <a:ext cx="1379824" cy="842726"/>
      </dsp:txXfrm>
    </dsp:sp>
    <dsp:sp modelId="{72053A85-642A-E946-8E48-2596C51E434B}">
      <dsp:nvSpPr>
        <dsp:cNvPr id="0" name=""/>
        <dsp:cNvSpPr/>
      </dsp:nvSpPr>
      <dsp:spPr>
        <a:xfrm>
          <a:off x="5490465" y="1238"/>
          <a:ext cx="1790325" cy="8951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Calibri" panose="020F0502020204030204" pitchFamily="34" charset="0"/>
              <a:cs typeface="Calibri" panose="020F0502020204030204" pitchFamily="34" charset="0"/>
            </a:rPr>
            <a:t>Identify most relevant topic for each Craigslist listing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16683" y="27456"/>
        <a:ext cx="1737889" cy="8427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579FD-6475-B842-AB24-458F5A9F2F4C}">
      <dsp:nvSpPr>
        <dsp:cNvPr id="0" name=""/>
        <dsp:cNvSpPr/>
      </dsp:nvSpPr>
      <dsp:spPr>
        <a:xfrm>
          <a:off x="3841300" y="2512992"/>
          <a:ext cx="767434" cy="1649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3717" y="0"/>
              </a:lnTo>
              <a:lnTo>
                <a:pt x="383717" y="1649985"/>
              </a:lnTo>
              <a:lnTo>
                <a:pt x="767434" y="16499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0BDC3-5131-524F-8E94-696A658EB6E5}">
      <dsp:nvSpPr>
        <dsp:cNvPr id="0" name=""/>
        <dsp:cNvSpPr/>
      </dsp:nvSpPr>
      <dsp:spPr>
        <a:xfrm>
          <a:off x="3841300" y="2467272"/>
          <a:ext cx="767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7434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11427-8BB7-BA4E-9E44-A0B88CFA59AD}">
      <dsp:nvSpPr>
        <dsp:cNvPr id="0" name=""/>
        <dsp:cNvSpPr/>
      </dsp:nvSpPr>
      <dsp:spPr>
        <a:xfrm>
          <a:off x="3841300" y="863007"/>
          <a:ext cx="767434" cy="1649985"/>
        </a:xfrm>
        <a:custGeom>
          <a:avLst/>
          <a:gdLst/>
          <a:ahLst/>
          <a:cxnLst/>
          <a:rect l="0" t="0" r="0" b="0"/>
          <a:pathLst>
            <a:path>
              <a:moveTo>
                <a:pt x="0" y="1649985"/>
              </a:moveTo>
              <a:lnTo>
                <a:pt x="383717" y="1649985"/>
              </a:lnTo>
              <a:lnTo>
                <a:pt x="383717" y="0"/>
              </a:lnTo>
              <a:lnTo>
                <a:pt x="76743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2953F-DC7D-F04C-8388-38DB5BABAEB3}">
      <dsp:nvSpPr>
        <dsp:cNvPr id="0" name=""/>
        <dsp:cNvSpPr/>
      </dsp:nvSpPr>
      <dsp:spPr>
        <a:xfrm>
          <a:off x="4125" y="1927823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Pickup the top product from each topic after sorting based on the following parameters</a:t>
          </a:r>
        </a:p>
      </dsp:txBody>
      <dsp:txXfrm>
        <a:off x="4125" y="1927823"/>
        <a:ext cx="3837174" cy="1170338"/>
      </dsp:txXfrm>
    </dsp:sp>
    <dsp:sp modelId="{B938706D-09A2-3A4F-BAF5-5CDC8E58B20E}">
      <dsp:nvSpPr>
        <dsp:cNvPr id="0" name=""/>
        <dsp:cNvSpPr/>
      </dsp:nvSpPr>
      <dsp:spPr>
        <a:xfrm>
          <a:off x="4608735" y="277838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Distance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recommended products from a particular place (e.g., Indianapolis) should be minimum. Future scope – Distance between searched product and recommended products can be compared</a:t>
          </a:r>
        </a:p>
      </dsp:txBody>
      <dsp:txXfrm>
        <a:off x="4608735" y="277838"/>
        <a:ext cx="3837174" cy="1170338"/>
      </dsp:txXfrm>
    </dsp:sp>
    <dsp:sp modelId="{F8BE13C4-5947-DA40-A7CC-2331E0E300D1}">
      <dsp:nvSpPr>
        <dsp:cNvPr id="0" name=""/>
        <dsp:cNvSpPr/>
      </dsp:nvSpPr>
      <dsp:spPr>
        <a:xfrm>
          <a:off x="4608735" y="1927823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Condition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 of the product: Excellent&gt;Likely New&gt;New&gt;Good&gt;Others (random)</a:t>
          </a:r>
        </a:p>
      </dsp:txBody>
      <dsp:txXfrm>
        <a:off x="4608735" y="1927823"/>
        <a:ext cx="3837174" cy="1170338"/>
      </dsp:txXfrm>
    </dsp:sp>
    <dsp:sp modelId="{7C5C0AAB-0ED7-D64F-8938-2D96D3728000}">
      <dsp:nvSpPr>
        <dsp:cNvPr id="0" name=""/>
        <dsp:cNvSpPr/>
      </dsp:nvSpPr>
      <dsp:spPr>
        <a:xfrm>
          <a:off x="4608735" y="3577808"/>
          <a:ext cx="3837174" cy="11703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Date of listing </a:t>
          </a:r>
          <a:r>
            <a:rPr lang="en-US" sz="1400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should be as recent as possible – Sorts by active post and high conversion probability</a:t>
          </a:r>
        </a:p>
      </dsp:txBody>
      <dsp:txXfrm>
        <a:off x="4608735" y="3577808"/>
        <a:ext cx="3837174" cy="1170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43C78-B00F-1744-AFE6-C25508EFC849}">
      <dsp:nvSpPr>
        <dsp:cNvPr id="0" name=""/>
        <dsp:cNvSpPr/>
      </dsp:nvSpPr>
      <dsp:spPr>
        <a:xfrm>
          <a:off x="603120" y="19648"/>
          <a:ext cx="3592164" cy="35921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" panose="020F0502020204030204" pitchFamily="34" charset="0"/>
              <a:cs typeface="Calibri" panose="020F0502020204030204" pitchFamily="34" charset="0"/>
            </a:rPr>
            <a:t>Deployment considerations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Should be much easier if Sales data of Craigslist is available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Needs to be developed for various categories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Manual data labelling, though the best method, could contain errors.</a:t>
          </a:r>
        </a:p>
      </dsp:txBody>
      <dsp:txXfrm>
        <a:off x="1104728" y="443241"/>
        <a:ext cx="2071158" cy="2744977"/>
      </dsp:txXfrm>
    </dsp:sp>
    <dsp:sp modelId="{31B68892-5F62-0B43-8A84-197044ED0974}">
      <dsp:nvSpPr>
        <dsp:cNvPr id="0" name=""/>
        <dsp:cNvSpPr/>
      </dsp:nvSpPr>
      <dsp:spPr>
        <a:xfrm>
          <a:off x="3458749" y="9824"/>
          <a:ext cx="3592164" cy="35921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" panose="020F0502020204030204" pitchFamily="34" charset="0"/>
              <a:cs typeface="Calibri" panose="020F0502020204030204" pitchFamily="34" charset="0"/>
            </a:rPr>
            <a:t>Scope for improvement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Could Augment this model with the historical information available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For better accuracy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Customer Satisfaction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Products sold faster (seller satisfaction)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 pitchFamily="34" charset="0"/>
              <a:cs typeface="Calibri" panose="020F0502020204030204" pitchFamily="34" charset="0"/>
            </a:rPr>
            <a:t>Location distance from product viewed and the list of recommendations can be considered</a:t>
          </a:r>
        </a:p>
      </dsp:txBody>
      <dsp:txXfrm>
        <a:off x="4478148" y="433417"/>
        <a:ext cx="2071158" cy="274497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B11EC50-F516-7342-AAC5-98DC106C85DF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2343C86-932C-B44D-860B-3AAE12D00EAF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E3FF9792-EDB0-2F4E-AC9E-CFCBEB6AF403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39290-65D4-334C-980B-7EF9C62A3D88}">
      <dsp:nvSpPr>
        <dsp:cNvPr id="0" name=""/>
        <dsp:cNvSpPr/>
      </dsp:nvSpPr>
      <dsp:spPr>
        <a:xfrm>
          <a:off x="1146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3A63E-1FCE-D649-BB27-6A43BE6A7281}">
      <dsp:nvSpPr>
        <dsp:cNvPr id="0" name=""/>
        <dsp:cNvSpPr/>
      </dsp:nvSpPr>
      <dsp:spPr>
        <a:xfrm>
          <a:off x="47395" y="46249"/>
          <a:ext cx="369994" cy="369994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DEF25-8C36-5A4E-AD18-3C33D8971C93}">
      <dsp:nvSpPr>
        <dsp:cNvPr id="0" name=""/>
        <dsp:cNvSpPr/>
      </dsp:nvSpPr>
      <dsp:spPr>
        <a:xfrm>
          <a:off x="559992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35% of Amazon's revenue comes from recommendations - </a:t>
          </a:r>
          <a:r>
            <a:rPr lang="en-US" sz="1200" b="0" i="0" kern="1200">
              <a:latin typeface="Calibri" panose="020F0502020204030204" pitchFamily="34" charset="0"/>
              <a:cs typeface="Calibri" panose="020F0502020204030204" pitchFamily="34" charset="0"/>
            </a:rPr>
            <a:t>This includes a 29% increase in sales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Evdelo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9992" y="462493"/>
        <a:ext cx="1368210" cy="1946327"/>
      </dsp:txXfrm>
    </dsp:sp>
    <dsp:sp modelId="{DCF7B4E3-E4F5-784C-8C8B-36C17AF903E5}">
      <dsp:nvSpPr>
        <dsp:cNvPr id="0" name=""/>
        <dsp:cNvSpPr/>
      </dsp:nvSpPr>
      <dsp:spPr>
        <a:xfrm>
          <a:off x="559992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Amazon’s Revenue Recommendation</a:t>
          </a:r>
        </a:p>
      </dsp:txBody>
      <dsp:txXfrm>
        <a:off x="559992" y="0"/>
        <a:ext cx="1368210" cy="462493"/>
      </dsp:txXfrm>
    </dsp:sp>
    <dsp:sp modelId="{9FD943F3-C779-FC47-9DCA-F12D1D5757D1}">
      <dsp:nvSpPr>
        <dsp:cNvPr id="0" name=""/>
        <dsp:cNvSpPr/>
      </dsp:nvSpPr>
      <dsp:spPr>
        <a:xfrm>
          <a:off x="2024555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4C269-4F4F-F64E-8344-8EAEC3228202}">
      <dsp:nvSpPr>
        <dsp:cNvPr id="0" name=""/>
        <dsp:cNvSpPr/>
      </dsp:nvSpPr>
      <dsp:spPr>
        <a:xfrm>
          <a:off x="2070804" y="46249"/>
          <a:ext cx="369994" cy="369994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2D954-775E-B743-8900-ABCAAC45271B}">
      <dsp:nvSpPr>
        <dsp:cNvPr id="0" name=""/>
        <dsp:cNvSpPr/>
      </dsp:nvSpPr>
      <dsp:spPr>
        <a:xfrm>
          <a:off x="2583401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110% more likely to add items, 40% more likely to overspend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83401" y="462493"/>
        <a:ext cx="1368210" cy="1946327"/>
      </dsp:txXfrm>
    </dsp:sp>
    <dsp:sp modelId="{7A8778AA-B8D3-0A42-86A7-C21D886D6CD3}">
      <dsp:nvSpPr>
        <dsp:cNvPr id="0" name=""/>
        <dsp:cNvSpPr/>
      </dsp:nvSpPr>
      <dsp:spPr>
        <a:xfrm>
          <a:off x="2583401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Customer Engagement</a:t>
          </a:r>
        </a:p>
      </dsp:txBody>
      <dsp:txXfrm>
        <a:off x="2583401" y="0"/>
        <a:ext cx="1368210" cy="462493"/>
      </dsp:txXfrm>
    </dsp:sp>
    <dsp:sp modelId="{65BA4334-ECB3-0B4F-ABC9-F056B47E175C}">
      <dsp:nvSpPr>
        <dsp:cNvPr id="0" name=""/>
        <dsp:cNvSpPr/>
      </dsp:nvSpPr>
      <dsp:spPr>
        <a:xfrm>
          <a:off x="4047964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5A78D-237C-884E-9478-F94151BA4F4B}">
      <dsp:nvSpPr>
        <dsp:cNvPr id="0" name=""/>
        <dsp:cNvSpPr/>
      </dsp:nvSpPr>
      <dsp:spPr>
        <a:xfrm>
          <a:off x="4094214" y="46249"/>
          <a:ext cx="369994" cy="369994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EECF6-5ED4-C345-BAE3-016EE1595FE4}">
      <dsp:nvSpPr>
        <dsp:cNvPr id="0" name=""/>
        <dsp:cNvSpPr/>
      </dsp:nvSpPr>
      <dsp:spPr>
        <a:xfrm>
          <a:off x="4606811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Average revenue lift of 25% or more, 20% improvement in loyalty scores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BCG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06811" y="462493"/>
        <a:ext cx="1368210" cy="1946327"/>
      </dsp:txXfrm>
    </dsp:sp>
    <dsp:sp modelId="{0690244E-A4E6-2E43-A3CA-C47425E56F5D}">
      <dsp:nvSpPr>
        <dsp:cNvPr id="0" name=""/>
        <dsp:cNvSpPr/>
      </dsp:nvSpPr>
      <dsp:spPr>
        <a:xfrm>
          <a:off x="4606811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Revenue Growth</a:t>
          </a:r>
        </a:p>
      </dsp:txBody>
      <dsp:txXfrm>
        <a:off x="4606811" y="0"/>
        <a:ext cx="1368210" cy="462493"/>
      </dsp:txXfrm>
    </dsp:sp>
    <dsp:sp modelId="{01C19FF3-48F1-9B43-8020-6D3F171CE616}">
      <dsp:nvSpPr>
        <dsp:cNvPr id="0" name=""/>
        <dsp:cNvSpPr/>
      </dsp:nvSpPr>
      <dsp:spPr>
        <a:xfrm>
          <a:off x="6071374" y="0"/>
          <a:ext cx="462493" cy="46249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89C8A-E7F9-AE45-BB6B-D2A31472C207}">
      <dsp:nvSpPr>
        <dsp:cNvPr id="0" name=""/>
        <dsp:cNvSpPr/>
      </dsp:nvSpPr>
      <dsp:spPr>
        <a:xfrm>
          <a:off x="6117623" y="46249"/>
          <a:ext cx="369994" cy="369994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0909A-EAF2-CC4E-909D-A2F9960B07CD}">
      <dsp:nvSpPr>
        <dsp:cNvPr id="0" name=""/>
        <dsp:cNvSpPr/>
      </dsp:nvSpPr>
      <dsp:spPr>
        <a:xfrm>
          <a:off x="6630220" y="462493"/>
          <a:ext cx="1368210" cy="1946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CTR more than doubles, sales 1.7 times more effective with above-the-fold recommendations (Source: 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Invesp</a:t>
          </a:r>
          <a:r>
            <a:rPr lang="en-US" sz="1200" kern="1200" cap="none" spc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1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630220" y="462493"/>
        <a:ext cx="1368210" cy="1946327"/>
      </dsp:txXfrm>
    </dsp:sp>
    <dsp:sp modelId="{F5930275-37C4-9C41-BB61-8C01E854CEDB}">
      <dsp:nvSpPr>
        <dsp:cNvPr id="0" name=""/>
        <dsp:cNvSpPr/>
      </dsp:nvSpPr>
      <dsp:spPr>
        <a:xfrm>
          <a:off x="6630220" y="0"/>
          <a:ext cx="1368210" cy="46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cs typeface="Calibri" panose="020F0502020204030204" pitchFamily="34" charset="0"/>
            </a:rPr>
            <a:t>Business Profits</a:t>
          </a:r>
        </a:p>
      </dsp:txBody>
      <dsp:txXfrm>
        <a:off x="6630220" y="0"/>
        <a:ext cx="1368210" cy="4624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4D114-6CBC-224B-BA7B-F34EFFEBBD10}">
      <dsp:nvSpPr>
        <dsp:cNvPr id="0" name=""/>
        <dsp:cNvSpPr/>
      </dsp:nvSpPr>
      <dsp:spPr>
        <a:xfrm>
          <a:off x="1976994" y="0"/>
          <a:ext cx="5104951" cy="510495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423BC-8464-EE4F-989B-3654D6F4DAED}">
      <dsp:nvSpPr>
        <dsp:cNvPr id="0" name=""/>
        <dsp:cNvSpPr/>
      </dsp:nvSpPr>
      <dsp:spPr>
        <a:xfrm>
          <a:off x="2308815" y="331821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Value Propositions: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Can offer cost-effective alternative products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Personalized recommendations based on location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Can strengthen brand image as an innovative platform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Increased user engagement and transaction frequency can increase market share</a:t>
          </a:r>
        </a:p>
      </dsp:txBody>
      <dsp:txXfrm>
        <a:off x="2408496" y="431502"/>
        <a:ext cx="1842618" cy="1842618"/>
      </dsp:txXfrm>
    </dsp:sp>
    <dsp:sp modelId="{AF981CF1-995A-7842-A1F8-F4F4B0696E4B}">
      <dsp:nvSpPr>
        <dsp:cNvPr id="0" name=""/>
        <dsp:cNvSpPr/>
      </dsp:nvSpPr>
      <dsp:spPr>
        <a:xfrm>
          <a:off x="4708142" y="331821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Customer Segments: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Buyers and sellers: Enables Self-service by automating product discovery process and improve customer satisfaction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Partners (Advertisers): Encourage more listings and visibility for advertisers</a:t>
          </a:r>
        </a:p>
      </dsp:txBody>
      <dsp:txXfrm>
        <a:off x="4807823" y="431502"/>
        <a:ext cx="1842618" cy="1842618"/>
      </dsp:txXfrm>
    </dsp:sp>
    <dsp:sp modelId="{9B804217-5026-AC41-9521-844258A117D4}">
      <dsp:nvSpPr>
        <dsp:cNvPr id="0" name=""/>
        <dsp:cNvSpPr/>
      </dsp:nvSpPr>
      <dsp:spPr>
        <a:xfrm>
          <a:off x="2308815" y="2731148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Cost Structure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IT Maintenance costs would increase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Payment Processing activities may increase, affecting associated costs.</a:t>
          </a:r>
        </a:p>
      </dsp:txBody>
      <dsp:txXfrm>
        <a:off x="2408496" y="2830829"/>
        <a:ext cx="1842618" cy="1842618"/>
      </dsp:txXfrm>
    </dsp:sp>
    <dsp:sp modelId="{018DD99D-C470-9047-90C6-259E97E8EF10}">
      <dsp:nvSpPr>
        <dsp:cNvPr id="0" name=""/>
        <dsp:cNvSpPr/>
      </dsp:nvSpPr>
      <dsp:spPr>
        <a:xfrm>
          <a:off x="4708142" y="2731148"/>
          <a:ext cx="2041980" cy="2041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Calibri" panose="020F0502020204030204" pitchFamily="34" charset="0"/>
              <a:cs typeface="Calibri" panose="020F0502020204030204" pitchFamily="34" charset="0"/>
            </a:rPr>
            <a:t>Revenue Streams</a:t>
          </a:r>
          <a:endParaRPr lang="en-US" sz="10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With more personalized data, Craigslist could charge higher rates for targeted ads.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Calibri" panose="020F0502020204030204" pitchFamily="34" charset="0"/>
              <a:cs typeface="Calibri" panose="020F0502020204030204" pitchFamily="34" charset="0"/>
            </a:rPr>
            <a:t>Paid Posts in Selected Categories</a:t>
          </a:r>
        </a:p>
      </dsp:txBody>
      <dsp:txXfrm>
        <a:off x="4807823" y="2830829"/>
        <a:ext cx="1842618" cy="1842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08B98-B745-1542-85EF-5C150967A7F5}">
      <dsp:nvSpPr>
        <dsp:cNvPr id="0" name=""/>
        <dsp:cNvSpPr/>
      </dsp:nvSpPr>
      <dsp:spPr>
        <a:xfrm>
          <a:off x="1489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</a:p>
      </dsp:txBody>
      <dsp:txXfrm>
        <a:off x="266569" y="264648"/>
        <a:ext cx="795241" cy="530160"/>
      </dsp:txXfrm>
    </dsp:sp>
    <dsp:sp modelId="{6487B218-7A94-AD4D-8336-903A72DAC577}">
      <dsp:nvSpPr>
        <dsp:cNvPr id="0" name=""/>
        <dsp:cNvSpPr/>
      </dsp:nvSpPr>
      <dsp:spPr>
        <a:xfrm>
          <a:off x="1194350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Business Impact</a:t>
          </a:r>
        </a:p>
      </dsp:txBody>
      <dsp:txXfrm>
        <a:off x="1459430" y="264648"/>
        <a:ext cx="795241" cy="530160"/>
      </dsp:txXfrm>
    </dsp:sp>
    <dsp:sp modelId="{753C72AD-797C-7749-931E-4B5EEF5E94E6}">
      <dsp:nvSpPr>
        <dsp:cNvPr id="0" name=""/>
        <dsp:cNvSpPr/>
      </dsp:nvSpPr>
      <dsp:spPr>
        <a:xfrm>
          <a:off x="2387211" y="264648"/>
          <a:ext cx="1325401" cy="53016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Our Methodology</a:t>
          </a:r>
        </a:p>
      </dsp:txBody>
      <dsp:txXfrm>
        <a:off x="2652291" y="264648"/>
        <a:ext cx="795241" cy="530160"/>
      </dsp:txXfrm>
    </dsp:sp>
    <dsp:sp modelId="{35A39FAA-FDFD-AF42-A7D7-4FEBA1EEAE0F}">
      <dsp:nvSpPr>
        <dsp:cNvPr id="0" name=""/>
        <dsp:cNvSpPr/>
      </dsp:nvSpPr>
      <dsp:spPr>
        <a:xfrm>
          <a:off x="3580073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Deployment</a:t>
          </a:r>
        </a:p>
      </dsp:txBody>
      <dsp:txXfrm>
        <a:off x="3845153" y="264648"/>
        <a:ext cx="795241" cy="530160"/>
      </dsp:txXfrm>
    </dsp:sp>
    <dsp:sp modelId="{28C5C167-17DD-0047-965A-CEEBE713C607}">
      <dsp:nvSpPr>
        <dsp:cNvPr id="0" name=""/>
        <dsp:cNvSpPr/>
      </dsp:nvSpPr>
      <dsp:spPr>
        <a:xfrm>
          <a:off x="4772934" y="264648"/>
          <a:ext cx="1325401" cy="53016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Learnings</a:t>
          </a:r>
        </a:p>
      </dsp:txBody>
      <dsp:txXfrm>
        <a:off x="5038014" y="264648"/>
        <a:ext cx="795241" cy="530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3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4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27953B1A-8D89-FC00-CDA8-BD7D70E0F3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7221A35A-2648-6F9F-10F9-603BA71E4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E3B7773-D729-EEB8-5185-BB935D693C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3AAB972-9CEB-27DE-119B-74B391E60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DCD4A0D9-437D-0B37-FB43-1653146A28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32772CED-5DF0-B9F2-A78A-4E9A3894D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45FF400-547F-A87F-4731-58B7D725A3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44243070-2D61-965C-9E18-B3D7C6ECF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C7F250F-A460-CEB6-88C1-58DECD40ACF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E6C8536C-D431-05E3-65BF-25F437B39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90ADAA0C-A717-8A72-DC74-6BBDC3C723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2895CD1-985A-0246-0A03-652625D8B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AF4CD7-BD40-B04A-DF1A-83E2FE16C0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D14C6799-E59E-5D63-419A-734A1E4EC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A51AC66E-2540-95BE-F71E-33FA852D2A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FF1F47B4-C1F8-3104-7C95-F3C41016CD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51EFD2D6-B900-FFA5-831B-B1EA7103464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71541E48-83C5-5EB5-97B8-98DFEB175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30422ED-9223-B7D3-345E-36AD935002A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74FBA10C-BD6B-D663-8BC1-53DB3DAB31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FB2143-AFC2-A617-748E-DC7915F791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991E72C7-48BD-C239-7F19-37B446DE4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16840224-B911-9DB4-12A7-EBDE3D4472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F7129B6-75D8-EE67-1E76-47E661DB54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4A97DDBF-179C-94C6-3E37-D16A4C82E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2E5C670-1084-1443-316C-AF96A74FDA1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0D7BF47-C37F-B8A1-1A11-44557F3DBD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5"/>
            <a:ext cx="4936211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0464EB41-ECD5-B516-E378-7F7547F189B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7C34ED6E-B67E-0025-71C7-DB53F46496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0A142358-0FE4-9B97-6440-26990DA329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2AD3-BE30-1EBA-C3CE-38560092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EAFF-BE75-6A94-DE8B-D5272435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151BA-278E-6945-47B4-89F3F8BC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19172-3AA4-4A4F-9308-D25A5D87DF76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8523-E740-A8DD-B2E5-26AA7F87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5161-3825-2C02-2D56-70727B85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B6D5-7309-9B47-8F43-7281770ED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306111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24B6A1A-F51F-D953-1FB8-E1E043C75A4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2F29188-94CE-DDF5-F8EC-ECF3B8A63D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8BDE95A-AB09-FFEA-8B85-05759E445B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E1E5DF0B-F573-AA5E-711E-6103D82B39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7" name="Purdue Logo" descr="Purdue Logo">
            <a:extLst>
              <a:ext uri="{FF2B5EF4-FFF2-40B4-BE49-F238E27FC236}">
                <a16:creationId xmlns:a16="http://schemas.microsoft.com/office/drawing/2014/main" id="{E5D3423E-06BB-9735-48C8-9AC2842045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86140A5-FB1E-29CD-2903-B71F8A25D6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EDABB844-3818-42EE-9372-04EA07390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2568921-BC01-91E6-6538-5B226E816FE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700"/>
            </a:lvl2pPr>
            <a:lvl3pPr>
              <a:defRPr sz="1600"/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D36B521-DA27-439D-D385-E7825E54C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8B2E69B-627D-AF65-CF44-AB5A10C4C2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191C2C5-CAF1-3874-A893-892353627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14600" y="6336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7D5ADD-79DF-BF6B-2ECC-B0AE9E6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4124" y="6336714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  <p:sldLayoutId id="2147483715" r:id="rId26"/>
  </p:sldLayoutIdLst>
  <p:hf hdr="0" ftr="0" dt="0"/>
  <p:txStyles>
    <p:titleStyle>
      <a:lvl1pPr algn="l" defTabSz="685800" rtl="0" eaLnBrk="1" fontAlgn="t" latinLnBrk="0" hangingPunct="1">
        <a:lnSpc>
          <a:spcPct val="90000"/>
        </a:lnSpc>
        <a:spcBef>
          <a:spcPct val="0"/>
        </a:spcBef>
        <a:buNone/>
        <a:defRPr lang="en-US" sz="36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Colors" Target="../diagrams/colors16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10.png"/><Relationship Id="rId12" Type="http://schemas.openxmlformats.org/officeDocument/2006/relationships/diagramQuickStyle" Target="../diagrams/quickStyle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openxmlformats.org/officeDocument/2006/relationships/diagramLayout" Target="../diagrams/layout16.xml"/><Relationship Id="rId5" Type="http://schemas.openxmlformats.org/officeDocument/2006/relationships/diagramColors" Target="../diagrams/colors15.xml"/><Relationship Id="rId10" Type="http://schemas.openxmlformats.org/officeDocument/2006/relationships/diagramData" Target="../diagrams/data16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2.png"/><Relationship Id="rId14" Type="http://schemas.microsoft.com/office/2007/relationships/diagramDrawing" Target="../diagrams/drawin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diagramColors" Target="../diagrams/colors21.xml"/><Relationship Id="rId3" Type="http://schemas.openxmlformats.org/officeDocument/2006/relationships/diagramLayout" Target="../diagrams/layout20.xml"/><Relationship Id="rId7" Type="http://schemas.openxmlformats.org/officeDocument/2006/relationships/image" Target="../media/image15.png"/><Relationship Id="rId12" Type="http://schemas.openxmlformats.org/officeDocument/2006/relationships/diagramQuickStyle" Target="../diagrams/quickStyle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11" Type="http://schemas.openxmlformats.org/officeDocument/2006/relationships/diagramLayout" Target="../diagrams/layout21.xml"/><Relationship Id="rId5" Type="http://schemas.openxmlformats.org/officeDocument/2006/relationships/diagramColors" Target="../diagrams/colors20.xml"/><Relationship Id="rId10" Type="http://schemas.openxmlformats.org/officeDocument/2006/relationships/diagramData" Target="../diagrams/data21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17.png"/><Relationship Id="rId14" Type="http://schemas.microsoft.com/office/2007/relationships/diagramDrawing" Target="../diagrams/drawin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Colors" Target="../diagrams/colors27.xml"/><Relationship Id="rId3" Type="http://schemas.openxmlformats.org/officeDocument/2006/relationships/diagramLayout" Target="../diagrams/layout26.xml"/><Relationship Id="rId7" Type="http://schemas.openxmlformats.org/officeDocument/2006/relationships/image" Target="../media/image19.png"/><Relationship Id="rId12" Type="http://schemas.openxmlformats.org/officeDocument/2006/relationships/diagramQuickStyle" Target="../diagrams/quickStyle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11" Type="http://schemas.openxmlformats.org/officeDocument/2006/relationships/diagramLayout" Target="../diagrams/layout27.xml"/><Relationship Id="rId5" Type="http://schemas.openxmlformats.org/officeDocument/2006/relationships/diagramColors" Target="../diagrams/colors26.xml"/><Relationship Id="rId10" Type="http://schemas.openxmlformats.org/officeDocument/2006/relationships/diagramData" Target="../diagrams/data27.xml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21.png"/><Relationship Id="rId14" Type="http://schemas.microsoft.com/office/2007/relationships/diagramDrawing" Target="../diagrams/drawin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diagramDrawing" Target="../diagrams/drawing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diagramQuickStyle" Target="../diagrams/quickStyle30.xml"/><Relationship Id="rId5" Type="http://schemas.openxmlformats.org/officeDocument/2006/relationships/diagramQuickStyle" Target="../diagrams/quickStyle29.xml"/><Relationship Id="rId10" Type="http://schemas.openxmlformats.org/officeDocument/2006/relationships/diagramLayout" Target="../diagrams/layout30.xml"/><Relationship Id="rId4" Type="http://schemas.openxmlformats.org/officeDocument/2006/relationships/diagramLayout" Target="../diagrams/layout29.xml"/><Relationship Id="rId9" Type="http://schemas.openxmlformats.org/officeDocument/2006/relationships/diagramData" Target="../diagrams/data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521999"/>
            <a:ext cx="8082997" cy="53403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Enhancement of Craigslist's Sales Potential via </a:t>
            </a:r>
            <a:b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3200" b="1" i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Product Recommendation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90" y="2442685"/>
            <a:ext cx="7144105" cy="449263"/>
          </a:xfrm>
        </p:spPr>
        <p:txBody>
          <a:bodyPr/>
          <a:lstStyle/>
          <a:p>
            <a:r>
              <a:rPr lang="en-US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 – MGMT 59000</a:t>
            </a:r>
          </a:p>
          <a:p>
            <a:r>
              <a:rPr lang="en-US" sz="1000" b="0">
                <a:latin typeface="Calibri" panose="020F0502020204030204" pitchFamily="34" charset="0"/>
                <a:cs typeface="Calibri" panose="020F0502020204030204" pitchFamily="34" charset="0"/>
              </a:rPr>
              <a:t>Dec 6, 2023</a:t>
            </a:r>
            <a:endParaRPr lang="en-US" sz="1000" b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49B06BF-4153-6932-3E70-4399B3866CCF}"/>
              </a:ext>
            </a:extLst>
          </p:cNvPr>
          <p:cNvSpPr txBox="1">
            <a:spLocks/>
          </p:cNvSpPr>
          <p:nvPr/>
        </p:nvSpPr>
        <p:spPr>
          <a:xfrm>
            <a:off x="5488570" y="4801965"/>
            <a:ext cx="3049640" cy="1713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400" b="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7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0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u="sng">
                <a:latin typeface="Calibri" panose="020F0502020204030204" pitchFamily="34" charset="0"/>
                <a:cs typeface="Calibri" panose="020F0502020204030204" pitchFamily="34" charset="0"/>
              </a:rPr>
              <a:t>Team 3:</a:t>
            </a: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Abhishek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Krovvidi</a:t>
            </a:r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Nagarjuna </a:t>
            </a:r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Chidarala</a:t>
            </a:r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Sathwik Kanukuntla</a:t>
            </a:r>
          </a:p>
          <a:p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Shivam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Mishra</a:t>
            </a:r>
          </a:p>
          <a:p>
            <a:pPr algn="l"/>
            <a:r>
              <a:rPr lang="en-US" sz="1700" err="1">
                <a:latin typeface="Calibri" panose="020F0502020204030204" pitchFamily="34" charset="0"/>
                <a:cs typeface="Calibri" panose="020F0502020204030204" pitchFamily="34" charset="0"/>
              </a:rPr>
              <a:t>Sohan</a:t>
            </a: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 Kumar Sahoo</a:t>
            </a:r>
            <a:endParaRPr lang="en-US" sz="1700" b="0" i="0">
              <a:solidFill>
                <a:srgbClr val="2524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F3E675-AA0F-A039-7C63-440ADCAC78F5}"/>
              </a:ext>
            </a:extLst>
          </p:cNvPr>
          <p:cNvCxnSpPr/>
          <p:nvPr/>
        </p:nvCxnSpPr>
        <p:spPr>
          <a:xfrm>
            <a:off x="218802" y="2361676"/>
            <a:ext cx="2160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AC260A-2BEB-A165-261D-5A70C1812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68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E80879-FF15-7520-A3CA-740AAA178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7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L 0.00139 0.2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- Data Preprocessing to forming separate lists of vectors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769C5F-A720-C7EF-1FA2-98D05D620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20008"/>
              </p:ext>
            </p:extLst>
          </p:nvPr>
        </p:nvGraphicFramePr>
        <p:xfrm>
          <a:off x="351064" y="1036364"/>
          <a:ext cx="7091855" cy="4785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08D8170-362A-93B3-A3A5-184E3044F94B}"/>
              </a:ext>
            </a:extLst>
          </p:cNvPr>
          <p:cNvGrpSpPr/>
          <p:nvPr/>
        </p:nvGrpSpPr>
        <p:grpSpPr>
          <a:xfrm>
            <a:off x="2838890" y="4823197"/>
            <a:ext cx="5317842" cy="1090031"/>
            <a:chOff x="2838890" y="4823197"/>
            <a:chExt cx="5317842" cy="10900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DF1DCE-D710-591A-8F7F-A9F27F87C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9741" y="4823197"/>
              <a:ext cx="4866991" cy="1090031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2C52985-8BBF-8C77-F6E7-B2D336C86C52}"/>
                </a:ext>
              </a:extLst>
            </p:cNvPr>
            <p:cNvSpPr/>
            <p:nvPr/>
          </p:nvSpPr>
          <p:spPr>
            <a:xfrm>
              <a:off x="2838890" y="4940345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4ECBED-E108-69C8-A770-19730DC832FF}"/>
              </a:ext>
            </a:extLst>
          </p:cNvPr>
          <p:cNvGrpSpPr/>
          <p:nvPr/>
        </p:nvGrpSpPr>
        <p:grpSpPr>
          <a:xfrm>
            <a:off x="3289741" y="3837176"/>
            <a:ext cx="4866991" cy="724252"/>
            <a:chOff x="3289741" y="3837176"/>
            <a:chExt cx="4866991" cy="7242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5E0BF8-24E1-F9B2-7509-E3E3F1EFE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9741" y="4100217"/>
              <a:ext cx="4866991" cy="461211"/>
            </a:xfrm>
            <a:prstGeom prst="rect">
              <a:avLst/>
            </a:prstGeom>
          </p:spPr>
        </p:pic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49BC53CE-7DC4-6F64-72DA-8270A5BD8F92}"/>
                </a:ext>
              </a:extLst>
            </p:cNvPr>
            <p:cNvSpPr/>
            <p:nvPr/>
          </p:nvSpPr>
          <p:spPr>
            <a:xfrm rot="5400000">
              <a:off x="3983132" y="3195025"/>
              <a:ext cx="200715" cy="1485018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D4294-C198-DD5E-9D59-21C7714AEB07}"/>
              </a:ext>
            </a:extLst>
          </p:cNvPr>
          <p:cNvGrpSpPr/>
          <p:nvPr/>
        </p:nvGrpSpPr>
        <p:grpSpPr>
          <a:xfrm>
            <a:off x="6725090" y="2660055"/>
            <a:ext cx="2241991" cy="1240754"/>
            <a:chOff x="6725090" y="2660055"/>
            <a:chExt cx="2241991" cy="1240754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7F6B52-70C1-7F87-DA9F-D0E0EE8ECA0C}"/>
                </a:ext>
              </a:extLst>
            </p:cNvPr>
            <p:cNvSpPr/>
            <p:nvPr/>
          </p:nvSpPr>
          <p:spPr>
            <a:xfrm>
              <a:off x="6725090" y="2957190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6B991D-180F-43A2-CA22-B2442CC22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0000"/>
            <a:stretch/>
          </p:blipFill>
          <p:spPr>
            <a:xfrm>
              <a:off x="7112881" y="2660055"/>
              <a:ext cx="1854200" cy="1240754"/>
            </a:xfrm>
            <a:prstGeom prst="rect">
              <a:avLst/>
            </a:prstGeom>
          </p:spPr>
        </p:pic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F799743-835D-658A-DA52-9362C097A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007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Visual - Data Preprocessing to forming separate lists of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9D21C5-6663-70F9-8667-E7E88D4FBDD6}"/>
              </a:ext>
            </a:extLst>
          </p:cNvPr>
          <p:cNvGrpSpPr/>
          <p:nvPr/>
        </p:nvGrpSpPr>
        <p:grpSpPr>
          <a:xfrm>
            <a:off x="685800" y="1208547"/>
            <a:ext cx="7772400" cy="4601789"/>
            <a:chOff x="685800" y="1208547"/>
            <a:chExt cx="7772400" cy="4601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AE387D-DE7E-41BC-491E-A55EA5DB1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854878"/>
              <a:ext cx="7772400" cy="39554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534FA8-C2FC-C474-EAD2-8E727E916357}"/>
                </a:ext>
              </a:extLst>
            </p:cNvPr>
            <p:cNvSpPr txBox="1"/>
            <p:nvPr/>
          </p:nvSpPr>
          <p:spPr>
            <a:xfrm>
              <a:off x="2103775" y="1485546"/>
              <a:ext cx="74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TFIDF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B377E-A701-0BC7-9EEB-C39875F57E97}"/>
                </a:ext>
              </a:extLst>
            </p:cNvPr>
            <p:cNvSpPr txBox="1"/>
            <p:nvPr/>
          </p:nvSpPr>
          <p:spPr>
            <a:xfrm>
              <a:off x="5158412" y="1208547"/>
              <a:ext cx="3204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Distances between Craigslist and Amazon listings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9F2C134-CE41-71CA-61F2-346EC351E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350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Visual - Data Preprocessing to forming separate lists of vectors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15E598-9674-C0E2-E758-353733BDFB74}"/>
              </a:ext>
            </a:extLst>
          </p:cNvPr>
          <p:cNvGrpSpPr/>
          <p:nvPr/>
        </p:nvGrpSpPr>
        <p:grpSpPr>
          <a:xfrm>
            <a:off x="733425" y="1040070"/>
            <a:ext cx="7677150" cy="4777860"/>
            <a:chOff x="1174750" y="1072317"/>
            <a:chExt cx="7677150" cy="47778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C59A82-3BF8-C849-DA62-3AA2105A3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750" y="1397160"/>
              <a:ext cx="6813550" cy="44530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8B4FCB-FC98-3390-C0E3-0A67E1D1695A}"/>
                </a:ext>
              </a:extLst>
            </p:cNvPr>
            <p:cNvSpPr txBox="1"/>
            <p:nvPr/>
          </p:nvSpPr>
          <p:spPr>
            <a:xfrm>
              <a:off x="1640512" y="1072317"/>
              <a:ext cx="3204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Distances between Craigslist and Amazon listings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07574-B189-F1B0-80D2-959C4724C1E6}"/>
                </a:ext>
              </a:extLst>
            </p:cNvPr>
            <p:cNvSpPr txBox="1"/>
            <p:nvPr/>
          </p:nvSpPr>
          <p:spPr>
            <a:xfrm>
              <a:off x="5647075" y="1072317"/>
              <a:ext cx="3204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Minimum Distance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7FBC46A-3E08-A9EB-FB3B-90B931126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791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91AD87-B506-A3D1-B9BF-FC1BD42F7C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7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20092 L -0.08611 0.431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– Classification based on similarity coefficients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769C5F-A720-C7EF-1FA2-98D05D620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372881"/>
              </p:ext>
            </p:extLst>
          </p:nvPr>
        </p:nvGraphicFramePr>
        <p:xfrm>
          <a:off x="351064" y="1036364"/>
          <a:ext cx="7091855" cy="4785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672C481-E87B-3FB3-D63F-CC357C73FC94}"/>
              </a:ext>
            </a:extLst>
          </p:cNvPr>
          <p:cNvGrpSpPr/>
          <p:nvPr/>
        </p:nvGrpSpPr>
        <p:grpSpPr>
          <a:xfrm>
            <a:off x="2765033" y="4469020"/>
            <a:ext cx="4705720" cy="1352616"/>
            <a:chOff x="2838889" y="4397459"/>
            <a:chExt cx="4705720" cy="1352616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2C52985-8BBF-8C77-F6E7-B2D336C86C52}"/>
                </a:ext>
              </a:extLst>
            </p:cNvPr>
            <p:cNvSpPr/>
            <p:nvPr/>
          </p:nvSpPr>
          <p:spPr>
            <a:xfrm>
              <a:off x="2838889" y="4806456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5A7BBB-951A-B55E-1C9C-CB4F0044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6565" y="4397459"/>
              <a:ext cx="4298044" cy="135127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DBBF4-BE77-562B-9BAB-08C58235BC37}"/>
              </a:ext>
            </a:extLst>
          </p:cNvPr>
          <p:cNvGrpSpPr/>
          <p:nvPr/>
        </p:nvGrpSpPr>
        <p:grpSpPr>
          <a:xfrm>
            <a:off x="4815816" y="1939398"/>
            <a:ext cx="3698347" cy="1071316"/>
            <a:chOff x="4815816" y="1939398"/>
            <a:chExt cx="3698347" cy="1071316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7F6B52-70C1-7F87-DA9F-D0E0EE8ECA0C}"/>
                </a:ext>
              </a:extLst>
            </p:cNvPr>
            <p:cNvSpPr/>
            <p:nvPr/>
          </p:nvSpPr>
          <p:spPr>
            <a:xfrm>
              <a:off x="4815816" y="2067095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836A36-CE1A-CCE3-F018-D8679795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4916" y="1939398"/>
              <a:ext cx="3279247" cy="101693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B3B11-4C7C-8109-1B71-B0B17B178D57}"/>
              </a:ext>
            </a:extLst>
          </p:cNvPr>
          <p:cNvGrpSpPr/>
          <p:nvPr/>
        </p:nvGrpSpPr>
        <p:grpSpPr>
          <a:xfrm>
            <a:off x="4815816" y="3010714"/>
            <a:ext cx="3698347" cy="1178396"/>
            <a:chOff x="4815816" y="3010714"/>
            <a:chExt cx="3698347" cy="1178396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84E9758-B7F2-1EA9-765D-8BB5D63426EA}"/>
                </a:ext>
              </a:extLst>
            </p:cNvPr>
            <p:cNvSpPr/>
            <p:nvPr/>
          </p:nvSpPr>
          <p:spPr>
            <a:xfrm>
              <a:off x="4815816" y="3074589"/>
              <a:ext cx="342900" cy="943619"/>
            </a:xfrm>
            <a:prstGeom prst="rightBrace">
              <a:avLst>
                <a:gd name="adj1" fmla="val 8333"/>
                <a:gd name="adj2" fmla="val 473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3C6594-2650-0459-FBB5-DE8E6D72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4916" y="3010714"/>
              <a:ext cx="3279247" cy="1178396"/>
            </a:xfrm>
            <a:prstGeom prst="rect">
              <a:avLst/>
            </a:prstGeom>
          </p:spPr>
        </p:pic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D9D591F4-493A-56B2-C89C-DF795F14A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735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Steps – Classification based on similarity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E2412-F59E-7EC6-3B73-8A23667D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19" y="1186721"/>
            <a:ext cx="4887802" cy="4484557"/>
          </a:xfrm>
          <a:prstGeom prst="rect">
            <a:avLst/>
          </a:prstGeom>
          <a:noFill/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06A43F-63D7-A013-CBB6-F67518373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69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17D1A6-0EFF-2BA3-E7B1-CE68D75C9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20092 L -0.08611 0.431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A69C63-134E-9C2F-923A-5BF8BBB1C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14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0.43171 L 0.06666 0.561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What is the challenge in Craigslist website?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F57DD-F12B-550B-A23D-D8EB8872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4" y="974036"/>
            <a:ext cx="5438173" cy="506649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8D53586A-7F80-F428-AF60-F1F3DD508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765845"/>
              </p:ext>
            </p:extLst>
          </p:nvPr>
        </p:nvGraphicFramePr>
        <p:xfrm>
          <a:off x="5852842" y="1472532"/>
          <a:ext cx="3003699" cy="3760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60545A-5E71-E13D-7BE9-964E1C666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207219"/>
              </p:ext>
            </p:extLst>
          </p:nvPr>
        </p:nvGraphicFramePr>
        <p:xfrm>
          <a:off x="2197391" y="5922226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281DFB-5EC4-C735-2A27-DE06EEBDF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33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6 0.55949 L 0.38333 0.037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64FAA53-3947-240B-FBC2-D7F2540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Why do we need Topic Modelling?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AA4B-D9B2-C1A2-B791-30A495AA9B38}"/>
              </a:ext>
            </a:extLst>
          </p:cNvPr>
          <p:cNvSpPr txBox="1"/>
          <p:nvPr/>
        </p:nvSpPr>
        <p:spPr>
          <a:xfrm>
            <a:off x="849728" y="695124"/>
            <a:ext cx="744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rgbClr val="374151"/>
                </a:solidFill>
                <a:latin typeface="Söhne"/>
              </a:rPr>
              <a:t>“D</a:t>
            </a:r>
            <a:r>
              <a:rPr lang="en-US" b="0" i="1">
                <a:solidFill>
                  <a:srgbClr val="374151"/>
                </a:solidFill>
                <a:effectLst/>
                <a:latin typeface="Söhne"/>
              </a:rPr>
              <a:t>iverse set of recommendation can </a:t>
            </a:r>
            <a:r>
              <a:rPr lang="en-US" i="1">
                <a:solidFill>
                  <a:srgbClr val="374151"/>
                </a:solidFill>
                <a:latin typeface="Söhne"/>
              </a:rPr>
              <a:t>have higher conversion rate than the monotonous list of recommendations”</a:t>
            </a:r>
            <a:endParaRPr lang="en-US" i="1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3F732E1-E45E-4C3E-5852-AA75C71E0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317268"/>
              </p:ext>
            </p:extLst>
          </p:nvPr>
        </p:nvGraphicFramePr>
        <p:xfrm>
          <a:off x="-381000" y="1453007"/>
          <a:ext cx="8295444" cy="425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ED4FE-506E-FA85-2D80-C02239487567}"/>
              </a:ext>
            </a:extLst>
          </p:cNvPr>
          <p:cNvGrpSpPr/>
          <p:nvPr/>
        </p:nvGrpSpPr>
        <p:grpSpPr>
          <a:xfrm>
            <a:off x="4898118" y="2425973"/>
            <a:ext cx="3898900" cy="3559853"/>
            <a:chOff x="4898118" y="2425973"/>
            <a:chExt cx="3898900" cy="35598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BFE6D-D8E3-7EE8-41D6-01180E10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8118" y="2664292"/>
              <a:ext cx="3898900" cy="13026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CB55BA-CF33-F487-888D-F5DB99554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1822"/>
            <a:stretch/>
          </p:blipFill>
          <p:spPr>
            <a:xfrm>
              <a:off x="5115374" y="4306686"/>
              <a:ext cx="714549" cy="16758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BBE94C-D0BD-2111-85E8-5B3B96284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5224" y="4309966"/>
              <a:ext cx="2245020" cy="16758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A5FE7D-C24E-BF11-99AE-0354C8770C04}"/>
                </a:ext>
              </a:extLst>
            </p:cNvPr>
            <p:cNvSpPr txBox="1"/>
            <p:nvPr/>
          </p:nvSpPr>
          <p:spPr>
            <a:xfrm>
              <a:off x="5876094" y="2425973"/>
              <a:ext cx="16804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Term-document matrix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C9BCCE-0EA6-5A8C-9621-1E5B9A6F4122}"/>
                </a:ext>
              </a:extLst>
            </p:cNvPr>
            <p:cNvSpPr txBox="1"/>
            <p:nvPr/>
          </p:nvSpPr>
          <p:spPr>
            <a:xfrm>
              <a:off x="5047817" y="4061075"/>
              <a:ext cx="8593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10 Topics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DBECA9-8ED6-2BB0-99AB-6A7500D68FD7}"/>
                </a:ext>
              </a:extLst>
            </p:cNvPr>
            <p:cNvSpPr txBox="1"/>
            <p:nvPr/>
          </p:nvSpPr>
          <p:spPr>
            <a:xfrm>
              <a:off x="6318606" y="4061075"/>
              <a:ext cx="23182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Most related topic for docs</a:t>
              </a:r>
            </a:p>
          </p:txBody>
        </p:sp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D855B9F-73ED-C7F6-E7E2-26F607CD3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33818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Our Methodology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59EBF-08D2-C715-A650-15525BCD3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5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94 0.03541 L 0.38472 0.207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64FAA53-3947-240B-FBC2-D7F2540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We only want one recommendation each for 10 topics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6109DB-0B79-A72B-C32C-28123A46D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324263"/>
              </p:ext>
            </p:extLst>
          </p:nvPr>
        </p:nvGraphicFramePr>
        <p:xfrm>
          <a:off x="346982" y="916007"/>
          <a:ext cx="8450036" cy="502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E54833A-7895-EA29-06D7-91CC763F0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82" y="4165060"/>
            <a:ext cx="3897566" cy="161344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322EDB-11A5-9784-B881-8BE2CC3DF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45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40286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i="0">
                <a:latin typeface="Calibri"/>
                <a:cs typeface="Calibri"/>
              </a:rPr>
              <a:t>Deployment and Improvements</a:t>
            </a:r>
            <a:endParaRPr lang="en-US" sz="2800" b="1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C48BCC-5C7B-1165-F831-FE398D7FF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100264"/>
              </p:ext>
            </p:extLst>
          </p:nvPr>
        </p:nvGraphicFramePr>
        <p:xfrm>
          <a:off x="632423" y="1533108"/>
          <a:ext cx="7920717" cy="361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E6A91D-6621-80C6-BD23-4E1D136C9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597337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535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40286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i="0">
                <a:latin typeface="Calibri"/>
                <a:cs typeface="Calibri"/>
              </a:rPr>
              <a:t>What did we learn by working on this project?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7EBFE1-9843-E194-FCC7-DD4CBF823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228582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C0FE91-57DC-38BB-5ACB-224598AC7EC8}"/>
              </a:ext>
            </a:extLst>
          </p:cNvPr>
          <p:cNvSpPr txBox="1"/>
          <p:nvPr/>
        </p:nvSpPr>
        <p:spPr>
          <a:xfrm>
            <a:off x="2556163" y="2732498"/>
            <a:ext cx="448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context blending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Sample sizes effect on model</a:t>
            </a:r>
          </a:p>
        </p:txBody>
      </p:sp>
    </p:spTree>
    <p:extLst>
      <p:ext uri="{BB962C8B-B14F-4D97-AF65-F5344CB8AC3E}">
        <p14:creationId xmlns:p14="http://schemas.microsoft.com/office/powerpoint/2010/main" val="353565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i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63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i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8626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8409C7-6A30-1356-7A4F-E5B602F8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1192213"/>
            <a:ext cx="3867150" cy="2447925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8CB697B-4C7F-DAB7-A5A5-62F49946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88" y="1192213"/>
            <a:ext cx="3579813" cy="2447925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DEAAA3-1CC1-0C41-FDCC-72A05F79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3" y="3708400"/>
            <a:ext cx="3544888" cy="232092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65AD08-E9BA-2426-BBF6-9BDB2B178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713" y="3708400"/>
            <a:ext cx="3900488" cy="23209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Data Scrapping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894124" y="633671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91DC3F-DFF3-F5DE-863D-DD04B9D89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4" r="11251" b="1"/>
          <a:stretch/>
        </p:blipFill>
        <p:spPr>
          <a:xfrm>
            <a:off x="351066" y="1543324"/>
            <a:ext cx="2630674" cy="4390338"/>
          </a:xfrm>
          <a:prstGeom prst="rect">
            <a:avLst/>
          </a:prstGeom>
          <a:noFill/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AD010C-3BE4-F299-D202-97F47A6CD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4" r="11271" b="1"/>
          <a:stretch/>
        </p:blipFill>
        <p:spPr>
          <a:xfrm>
            <a:off x="3256663" y="1543324"/>
            <a:ext cx="2630674" cy="4390337"/>
          </a:xfrm>
          <a:prstGeom prst="rect">
            <a:avLst/>
          </a:prstGeom>
          <a:noFill/>
        </p:spPr>
      </p:pic>
      <p:pic>
        <p:nvPicPr>
          <p:cNvPr id="14" name="Picture 1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7E71B53-31EE-D0B2-3C25-054BE494A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2" r="11154" b="1"/>
          <a:stretch/>
        </p:blipFill>
        <p:spPr>
          <a:xfrm>
            <a:off x="6182353" y="1543323"/>
            <a:ext cx="2630674" cy="4390337"/>
          </a:xfrm>
          <a:prstGeom prst="rect">
            <a:avLst/>
          </a:prstGeom>
          <a:noFill/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1E1FDC9-1232-80C6-CA3D-91AEDF2D4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Is this Recommendation system worth it?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35FB43-509A-5192-B225-4662275F4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939565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3207B2-6BFD-70E3-78A2-D14314FCE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374128"/>
              </p:ext>
            </p:extLst>
          </p:nvPr>
        </p:nvGraphicFramePr>
        <p:xfrm>
          <a:off x="572211" y="2287896"/>
          <a:ext cx="7999577" cy="262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047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9DD28D-A3C4-E5B1-C235-DF10A2A3C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7" r="11179" b="1"/>
          <a:stretch/>
        </p:blipFill>
        <p:spPr>
          <a:xfrm>
            <a:off x="351066" y="1543324"/>
            <a:ext cx="2630674" cy="4390338"/>
          </a:xfrm>
          <a:prstGeom prst="rect">
            <a:avLst/>
          </a:prstGeom>
          <a:noFill/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FA523F-83E4-F45B-9D2D-F976DFA10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7" r="11218" b="1"/>
          <a:stretch/>
        </p:blipFill>
        <p:spPr>
          <a:xfrm>
            <a:off x="3256663" y="1543324"/>
            <a:ext cx="2630674" cy="4390337"/>
          </a:xfrm>
          <a:prstGeom prst="rect">
            <a:avLst/>
          </a:prstGeom>
          <a:noFill/>
        </p:spPr>
      </p:pic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EF9B4D2-F874-7A4A-49D7-3F017E2A3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5" r="11140" b="1"/>
          <a:stretch/>
        </p:blipFill>
        <p:spPr>
          <a:xfrm>
            <a:off x="6182353" y="1543323"/>
            <a:ext cx="2630674" cy="4390337"/>
          </a:xfrm>
          <a:prstGeom prst="rect">
            <a:avLst/>
          </a:prstGeom>
          <a:noFill/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8EA794B-9CF6-85D0-B31A-C70F2639AA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E658E0-1103-387A-3946-2560C19D762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11285" r="11150" b="1"/>
          <a:stretch/>
        </p:blipFill>
        <p:spPr>
          <a:xfrm>
            <a:off x="3256663" y="1554868"/>
            <a:ext cx="2630674" cy="4390338"/>
          </a:xfrm>
          <a:noFill/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996145-4C04-3E01-5A07-7E12A6319932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3"/>
          <a:srcRect l="11264" r="11171" b="1"/>
          <a:stretch/>
        </p:blipFill>
        <p:spPr>
          <a:xfrm>
            <a:off x="330973" y="1513372"/>
            <a:ext cx="2630674" cy="4390337"/>
          </a:xfrm>
          <a:noFill/>
        </p:spPr>
      </p:pic>
      <p:pic>
        <p:nvPicPr>
          <p:cNvPr id="13" name="Content Placeholder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DBC85F8E-D1A9-D143-F21E-851DDDA4219E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 rotWithShape="1">
          <a:blip r:embed="rId4"/>
          <a:srcRect l="11329" r="11107" b="1"/>
          <a:stretch/>
        </p:blipFill>
        <p:spPr>
          <a:xfrm>
            <a:off x="6182353" y="1543323"/>
            <a:ext cx="2630674" cy="4390337"/>
          </a:xfrm>
          <a:noFill/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6F3CE21-13A4-BD9C-1450-ABA5E65D7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F1B53-CA31-E729-7D0E-E9B82B5563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382F605-7A94-ED26-80DC-C30C3E26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60888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C0DAC32-F870-D1CE-3196-E8EF0C98D40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11277" r="11158" b="1"/>
          <a:stretch/>
        </p:blipFill>
        <p:spPr>
          <a:xfrm>
            <a:off x="351066" y="1543324"/>
            <a:ext cx="2630674" cy="4390338"/>
          </a:xfrm>
          <a:noFill/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BE21A2-D241-18E6-49A4-F684CC0490C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3"/>
          <a:srcRect l="11308" r="11127" b="1"/>
          <a:stretch/>
        </p:blipFill>
        <p:spPr>
          <a:xfrm>
            <a:off x="3256663" y="1543324"/>
            <a:ext cx="2630674" cy="4390337"/>
          </a:xfrm>
          <a:noFill/>
        </p:spPr>
      </p:pic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F1BD5-B84C-D2B0-6DF6-7EC176AD3410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 rotWithShape="1">
          <a:blip r:embed="rId4"/>
          <a:srcRect l="11330" r="11105" b="1"/>
          <a:stretch/>
        </p:blipFill>
        <p:spPr>
          <a:xfrm>
            <a:off x="6182353" y="1543323"/>
            <a:ext cx="2630674" cy="4390337"/>
          </a:xfrm>
          <a:noFill/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F1D78A8-2CBF-CE6E-681C-357A0465C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319A6-4880-247B-E5EE-D007F19B29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FC113F3-EF28-58B1-26D6-F280B689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b="1" i="0">
                <a:latin typeface="Calibri" panose="020F0502020204030204" pitchFamily="34" charset="0"/>
                <a:cs typeface="Calibri" panose="020F0502020204030204" pitchFamily="34" charset="0"/>
              </a:rPr>
              <a:t>Classification Model and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74386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213164"/>
            <a:ext cx="8450036" cy="589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How does this Recommendation system impact Craigslist?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35FB43-509A-5192-B225-4662275F4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57146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8D2C04-7965-A9DC-BF2B-E8B727546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17997"/>
              </p:ext>
            </p:extLst>
          </p:nvPr>
        </p:nvGraphicFramePr>
        <p:xfrm>
          <a:off x="-106326" y="876524"/>
          <a:ext cx="9058939" cy="510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452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Starting our Methodology with our Approach overview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24C68-90B5-B582-AB50-276275DC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702144" y="729318"/>
            <a:ext cx="7739712" cy="533964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692267-045B-7124-B9ED-900C614BD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852514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A68BCE-A083-FE5D-7DBD-C4CCA2450D39}"/>
              </a:ext>
            </a:extLst>
          </p:cNvPr>
          <p:cNvSpPr/>
          <p:nvPr/>
        </p:nvSpPr>
        <p:spPr>
          <a:xfrm>
            <a:off x="1384300" y="695124"/>
            <a:ext cx="4140199" cy="1578176"/>
          </a:xfrm>
          <a:prstGeom prst="roundRect">
            <a:avLst>
              <a:gd name="adj" fmla="val 7455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B0201-9E20-09AC-DE85-2F81429C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4"/>
          <a:stretch/>
        </p:blipFill>
        <p:spPr>
          <a:xfrm>
            <a:off x="1478809" y="883463"/>
            <a:ext cx="6186381" cy="5023684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 dirty="0">
                <a:latin typeface="Calibri" panose="020F0502020204030204" pitchFamily="34" charset="0"/>
                <a:cs typeface="Calibri" panose="020F0502020204030204" pitchFamily="34" charset="0"/>
              </a:rPr>
              <a:t>How does Craigslist Category page look like?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BA5EE3-686D-4F54-5444-56EE8234713C}"/>
              </a:ext>
            </a:extLst>
          </p:cNvPr>
          <p:cNvGrpSpPr/>
          <p:nvPr/>
        </p:nvGrpSpPr>
        <p:grpSpPr>
          <a:xfrm>
            <a:off x="4292597" y="3048898"/>
            <a:ext cx="1155703" cy="2765415"/>
            <a:chOff x="4292597" y="3048898"/>
            <a:chExt cx="1155703" cy="27654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561E40-440D-A507-80FD-9DB09F49E007}"/>
                </a:ext>
              </a:extLst>
            </p:cNvPr>
            <p:cNvSpPr/>
            <p:nvPr/>
          </p:nvSpPr>
          <p:spPr>
            <a:xfrm>
              <a:off x="4927599" y="3167132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321E770-7365-4D9E-B0F1-8C0A2EE6FD0D}"/>
                </a:ext>
              </a:extLst>
            </p:cNvPr>
            <p:cNvSpPr/>
            <p:nvPr/>
          </p:nvSpPr>
          <p:spPr>
            <a:xfrm>
              <a:off x="4298948" y="3048898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062A53-A0CE-5D7E-452B-D115B2D056BD}"/>
                </a:ext>
              </a:extLst>
            </p:cNvPr>
            <p:cNvSpPr/>
            <p:nvPr/>
          </p:nvSpPr>
          <p:spPr>
            <a:xfrm>
              <a:off x="4292597" y="5628645"/>
              <a:ext cx="520701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DAE9BDA-306A-3794-F960-C80C1E31F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0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0FA75-8851-2278-6184-F5665E61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20" y="895750"/>
            <a:ext cx="5438173" cy="506649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 dirty="0">
                <a:latin typeface="Calibri" panose="020F0502020204030204" pitchFamily="34" charset="0"/>
                <a:cs typeface="Calibri" panose="020F0502020204030204" pitchFamily="34" charset="0"/>
              </a:rPr>
              <a:t>How does Craigslist Product page look like?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2E172-4E6D-3F34-B855-4B10F7F16C73}"/>
              </a:ext>
            </a:extLst>
          </p:cNvPr>
          <p:cNvGrpSpPr/>
          <p:nvPr/>
        </p:nvGrpSpPr>
        <p:grpSpPr>
          <a:xfrm>
            <a:off x="1673120" y="1331863"/>
            <a:ext cx="5248380" cy="3683914"/>
            <a:chOff x="1673120" y="1331863"/>
            <a:chExt cx="5248380" cy="368391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561E40-440D-A507-80FD-9DB09F49E007}"/>
                </a:ext>
              </a:extLst>
            </p:cNvPr>
            <p:cNvSpPr/>
            <p:nvPr/>
          </p:nvSpPr>
          <p:spPr>
            <a:xfrm>
              <a:off x="5321731" y="3141731"/>
              <a:ext cx="799669" cy="225973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062A53-A0CE-5D7E-452B-D115B2D056BD}"/>
                </a:ext>
              </a:extLst>
            </p:cNvPr>
            <p:cNvSpPr/>
            <p:nvPr/>
          </p:nvSpPr>
          <p:spPr>
            <a:xfrm>
              <a:off x="2538201" y="4830109"/>
              <a:ext cx="611399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E17C87-5484-77E0-7134-B9780A787794}"/>
                </a:ext>
              </a:extLst>
            </p:cNvPr>
            <p:cNvSpPr/>
            <p:nvPr/>
          </p:nvSpPr>
          <p:spPr>
            <a:xfrm>
              <a:off x="1778000" y="4830109"/>
              <a:ext cx="703177" cy="18566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0C960EF-A10F-970A-3BD9-79523AE65A9F}"/>
                </a:ext>
              </a:extLst>
            </p:cNvPr>
            <p:cNvSpPr/>
            <p:nvPr/>
          </p:nvSpPr>
          <p:spPr>
            <a:xfrm>
              <a:off x="1673120" y="3845905"/>
              <a:ext cx="3546580" cy="783578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CEB97D1-B10F-F38A-3A7F-E914D6144011}"/>
                </a:ext>
              </a:extLst>
            </p:cNvPr>
            <p:cNvSpPr/>
            <p:nvPr/>
          </p:nvSpPr>
          <p:spPr>
            <a:xfrm>
              <a:off x="1775643" y="1331863"/>
              <a:ext cx="3228157" cy="185667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B6B3D34-03E9-96A3-B16C-D0AD0E934F82}"/>
                </a:ext>
              </a:extLst>
            </p:cNvPr>
            <p:cNvSpPr/>
            <p:nvPr/>
          </p:nvSpPr>
          <p:spPr>
            <a:xfrm>
              <a:off x="5448300" y="1689099"/>
              <a:ext cx="1473200" cy="1252005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4C12D70-1B0F-4E99-B12B-9F2002213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8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How exactly does Amazon Product page looks like?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B7F254-9A80-9204-638A-078F97F2D3D1}"/>
              </a:ext>
            </a:extLst>
          </p:cNvPr>
          <p:cNvGrpSpPr/>
          <p:nvPr/>
        </p:nvGrpSpPr>
        <p:grpSpPr>
          <a:xfrm>
            <a:off x="1854200" y="772881"/>
            <a:ext cx="5435600" cy="5312237"/>
            <a:chOff x="1854200" y="720524"/>
            <a:chExt cx="5435600" cy="5312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9DC95D-048A-A4B2-D9D9-C506259CD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720524"/>
              <a:ext cx="5435600" cy="3876340"/>
            </a:xfrm>
            <a:prstGeom prst="rect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D3E486-C9C1-0C6A-538E-44F8225D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200" y="4028018"/>
              <a:ext cx="5435600" cy="200474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E4F8C2-AF20-7A4E-6F66-CC65750F4EBD}"/>
              </a:ext>
            </a:extLst>
          </p:cNvPr>
          <p:cNvGrpSpPr/>
          <p:nvPr/>
        </p:nvGrpSpPr>
        <p:grpSpPr>
          <a:xfrm>
            <a:off x="1775151" y="772881"/>
            <a:ext cx="5540050" cy="5172365"/>
            <a:chOff x="1775151" y="772881"/>
            <a:chExt cx="5540050" cy="517236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29DA562-4A93-DDCD-78BF-EEAB28C8B550}"/>
                </a:ext>
              </a:extLst>
            </p:cNvPr>
            <p:cNvSpPr/>
            <p:nvPr/>
          </p:nvSpPr>
          <p:spPr>
            <a:xfrm>
              <a:off x="1775151" y="4640071"/>
              <a:ext cx="3431849" cy="1305175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88BD3D1-6F64-AD42-CC4A-25266AA0854E}"/>
                </a:ext>
              </a:extLst>
            </p:cNvPr>
            <p:cNvSpPr/>
            <p:nvPr/>
          </p:nvSpPr>
          <p:spPr>
            <a:xfrm>
              <a:off x="4178301" y="3539892"/>
              <a:ext cx="3111500" cy="589032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F7B59A5-E800-04FE-0E28-CD5DA914291B}"/>
                </a:ext>
              </a:extLst>
            </p:cNvPr>
            <p:cNvSpPr/>
            <p:nvPr/>
          </p:nvSpPr>
          <p:spPr>
            <a:xfrm>
              <a:off x="4203701" y="772881"/>
              <a:ext cx="3111500" cy="433390"/>
            </a:xfrm>
            <a:prstGeom prst="round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E42C86E-A283-5061-5762-6184BD184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08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0116CD9-28C0-00BB-8063-8EECF61BA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36720"/>
              </p:ext>
            </p:extLst>
          </p:nvPr>
        </p:nvGraphicFramePr>
        <p:xfrm>
          <a:off x="447756" y="820541"/>
          <a:ext cx="8481862" cy="298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>
          <a:xfrm>
            <a:off x="7914444" y="6397674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AF8D9DA-5980-B49F-C33E-BC27DD0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82" y="106092"/>
            <a:ext cx="8450036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0">
                <a:latin typeface="Calibri" panose="020F0502020204030204" pitchFamily="34" charset="0"/>
                <a:cs typeface="Calibri" panose="020F0502020204030204" pitchFamily="34" charset="0"/>
              </a:rPr>
              <a:t>What data do we require and how do we extract?</a:t>
            </a:r>
            <a:endParaRPr lang="en-US" sz="2800" b="1" i="0" kern="1200" cap="none" baseline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30A9AD-5552-234E-AF59-E913CE26D7F5}"/>
              </a:ext>
            </a:extLst>
          </p:cNvPr>
          <p:cNvGrpSpPr/>
          <p:nvPr/>
        </p:nvGrpSpPr>
        <p:grpSpPr>
          <a:xfrm>
            <a:off x="400147" y="3927435"/>
            <a:ext cx="8296097" cy="1855266"/>
            <a:chOff x="400147" y="3927435"/>
            <a:chExt cx="8296097" cy="18552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86508C-143D-04C9-A219-482846FE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756" y="4297087"/>
              <a:ext cx="8248488" cy="1485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B7A5D-A2FC-BA49-0912-EC0E218CF166}"/>
                </a:ext>
              </a:extLst>
            </p:cNvPr>
            <p:cNvSpPr txBox="1"/>
            <p:nvPr/>
          </p:nvSpPr>
          <p:spPr>
            <a:xfrm>
              <a:off x="400147" y="3927435"/>
              <a:ext cx="7660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Calibri" panose="020F0502020204030204" pitchFamily="34" charset="0"/>
                  <a:cs typeface="Calibri" panose="020F0502020204030204" pitchFamily="34" charset="0"/>
                </a:rPr>
                <a:t>Our sample of scraped data from Craigslist (also include manually entered class)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4A693E9-6939-ECE7-3E2C-F5904A7AE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4048"/>
              </p:ext>
            </p:extLst>
          </p:nvPr>
        </p:nvGraphicFramePr>
        <p:xfrm>
          <a:off x="2271819" y="5907147"/>
          <a:ext cx="6099825" cy="10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048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CB728EC-7776-5A42-85B5-B3CE9B32F801}" vid="{6EC76D2B-F488-6747-8CC9-3B07E3094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274efee-843d-4c91-939d-eb0d0f637a60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d09ddc2b-39bd-4a71-b20b-efdf2d492579">
      <Terms xmlns="http://schemas.microsoft.com/office/infopath/2007/PartnerControls"/>
    </lcf76f155ced4ddcb4097134ff3c332f>
    <TaxCatchAll xmlns="9274efee-843d-4c91-939d-eb0d0f637a60" xsi:nil="true"/>
    <CreationDate xmlns="d09ddc2b-39bd-4a71-b20b-efdf2d49257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E838EEAADA234BB36CF012CC7F35D0" ma:contentTypeVersion="18" ma:contentTypeDescription="Create a new document." ma:contentTypeScope="" ma:versionID="4d87d951b7bdeb24f4b7158d15ee67e9">
  <xsd:schema xmlns:xsd="http://www.w3.org/2001/XMLSchema" xmlns:xs="http://www.w3.org/2001/XMLSchema" xmlns:p="http://schemas.microsoft.com/office/2006/metadata/properties" xmlns:ns2="d09ddc2b-39bd-4a71-b20b-efdf2d492579" xmlns:ns3="9274efee-843d-4c91-939d-eb0d0f637a60" targetNamespace="http://schemas.microsoft.com/office/2006/metadata/properties" ma:root="true" ma:fieldsID="c2baca5f0ba1665a9a751844decd9f7b" ns2:_="" ns3:_="">
    <xsd:import namespace="d09ddc2b-39bd-4a71-b20b-efdf2d492579"/>
    <xsd:import namespace="9274efee-843d-4c91-939d-eb0d0f637a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Cre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ddc2b-39bd-4a71-b20b-efdf2d492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ionDate" ma:index="25" nillable="true" ma:displayName="Creation Date" ma:format="DateOnly" ma:internalName="Creation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4efee-843d-4c91-939d-eb0d0f637a6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cc37af-c357-489e-bc24-7b7e9b1a82ac}" ma:internalName="TaxCatchAll" ma:showField="CatchAllData" ma:web="9274efee-843d-4c91-939d-eb0d0f637a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http://schemas.microsoft.com/office/2006/metadata/properties"/>
    <ds:schemaRef ds:uri="d09ddc2b-39bd-4a71-b20b-efdf2d492579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274efee-843d-4c91-939d-eb0d0f637a6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831995-633B-451D-87BB-F98BC9E561EE}">
  <ds:schemaRefs>
    <ds:schemaRef ds:uri="9274efee-843d-4c91-939d-eb0d0f637a60"/>
    <ds:schemaRef ds:uri="d09ddc2b-39bd-4a71-b20b-efdf2d4925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1082</Words>
  <Application>Microsoft Macintosh PowerPoint</Application>
  <PresentationFormat>On-screen Show (4:3)</PresentationFormat>
  <Paragraphs>294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Söhne</vt:lpstr>
      <vt:lpstr>Calibri</vt:lpstr>
      <vt:lpstr>Wingdings</vt:lpstr>
      <vt:lpstr>Franklin Gothic Medium</vt:lpstr>
      <vt:lpstr>Franklin Gothic Medium Cond</vt:lpstr>
      <vt:lpstr>Franklin Gothic Book</vt:lpstr>
      <vt:lpstr>Arial</vt:lpstr>
      <vt:lpstr>Office Theme</vt:lpstr>
      <vt:lpstr>Enhancement of Craigslist's Sales Potential via  Product Recommendation System</vt:lpstr>
      <vt:lpstr>What is the challenge in Craigslist website?</vt:lpstr>
      <vt:lpstr>Is this Recommendation system worth it?</vt:lpstr>
      <vt:lpstr>How does this Recommendation system impact Craigslist?</vt:lpstr>
      <vt:lpstr>Starting our Methodology with our Approach overview</vt:lpstr>
      <vt:lpstr>How does Craigslist Category page look like?</vt:lpstr>
      <vt:lpstr>How does Craigslist Product page look like?</vt:lpstr>
      <vt:lpstr>How exactly does Amazon Product page looks like?</vt:lpstr>
      <vt:lpstr>What data do we require and how do we extract?</vt:lpstr>
      <vt:lpstr>Our Methodology</vt:lpstr>
      <vt:lpstr>Our Methodology</vt:lpstr>
      <vt:lpstr>Steps - Data Preprocessing to forming separate lists of vectors</vt:lpstr>
      <vt:lpstr>Visual - Data Preprocessing to forming separate lists of vectors</vt:lpstr>
      <vt:lpstr>Visual - Data Preprocessing to forming separate lists of vectors</vt:lpstr>
      <vt:lpstr>Our Methodology</vt:lpstr>
      <vt:lpstr>Steps – Classification based on similarity coefficients</vt:lpstr>
      <vt:lpstr>Steps – Classification based on similarity coefficients</vt:lpstr>
      <vt:lpstr>Our Methodology</vt:lpstr>
      <vt:lpstr>Our Methodology</vt:lpstr>
      <vt:lpstr>Our Methodology</vt:lpstr>
      <vt:lpstr>Why do we need Topic Modelling?</vt:lpstr>
      <vt:lpstr>Our Methodology</vt:lpstr>
      <vt:lpstr>We only want one recommendation each for 10 topics</vt:lpstr>
      <vt:lpstr>Deployment and Improvements</vt:lpstr>
      <vt:lpstr>What did we learn by working on this project?</vt:lpstr>
      <vt:lpstr>Questions?</vt:lpstr>
      <vt:lpstr>Appendix</vt:lpstr>
      <vt:lpstr>Data Scrapping</vt:lpstr>
      <vt:lpstr>Classification Model and Topic Modelling</vt:lpstr>
      <vt:lpstr>Classification Model and Topic Modelling</vt:lpstr>
      <vt:lpstr>Classification Model and Topic Modelling</vt:lpstr>
      <vt:lpstr>Classification Model and Topic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DATA ANALYTICS </dc:title>
  <dc:creator>Harshraj Vijaysinh Jadeja</dc:creator>
  <cp:lastModifiedBy>Sathwik Kanukuntla</cp:lastModifiedBy>
  <cp:revision>1</cp:revision>
  <dcterms:created xsi:type="dcterms:W3CDTF">2023-10-02T06:39:09Z</dcterms:created>
  <dcterms:modified xsi:type="dcterms:W3CDTF">2023-12-06T15:13:43Z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0x01010087E838EEAADA234BB36CF012CC7F35D0</vt:lpwstr>
  </property>
  <property fmtid="{D5CDD505-2E9C-101B-9397-08002B2CF9AE}" pid="10" name="MediaServiceImageTags">
    <vt:lpwstr/>
  </property>
</Properties>
</file>